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6" r:id="rId1"/>
  </p:sldMasterIdLst>
  <p:notesMasterIdLst>
    <p:notesMasterId r:id="rId38"/>
  </p:notesMasterIdLst>
  <p:sldIdLst>
    <p:sldId id="256" r:id="rId2"/>
    <p:sldId id="259" r:id="rId3"/>
    <p:sldId id="316" r:id="rId4"/>
    <p:sldId id="275" r:id="rId5"/>
    <p:sldId id="335" r:id="rId6"/>
    <p:sldId id="320" r:id="rId7"/>
    <p:sldId id="315" r:id="rId8"/>
    <p:sldId id="293" r:id="rId9"/>
    <p:sldId id="322" r:id="rId10"/>
    <p:sldId id="323" r:id="rId11"/>
    <p:sldId id="263" r:id="rId12"/>
    <p:sldId id="261" r:id="rId13"/>
    <p:sldId id="314" r:id="rId14"/>
    <p:sldId id="324" r:id="rId15"/>
    <p:sldId id="325" r:id="rId16"/>
    <p:sldId id="330" r:id="rId17"/>
    <p:sldId id="332" r:id="rId18"/>
    <p:sldId id="321" r:id="rId19"/>
    <p:sldId id="319" r:id="rId20"/>
    <p:sldId id="336" r:id="rId21"/>
    <p:sldId id="337" r:id="rId22"/>
    <p:sldId id="341" r:id="rId23"/>
    <p:sldId id="273" r:id="rId24"/>
    <p:sldId id="282" r:id="rId25"/>
    <p:sldId id="342" r:id="rId26"/>
    <p:sldId id="340" r:id="rId27"/>
    <p:sldId id="268" r:id="rId28"/>
    <p:sldId id="338" r:id="rId29"/>
    <p:sldId id="339" r:id="rId30"/>
    <p:sldId id="343" r:id="rId31"/>
    <p:sldId id="344" r:id="rId32"/>
    <p:sldId id="345" r:id="rId33"/>
    <p:sldId id="346" r:id="rId34"/>
    <p:sldId id="280" r:id="rId35"/>
    <p:sldId id="313" r:id="rId36"/>
    <p:sldId id="276" r:id="rId37"/>
  </p:sldIdLst>
  <p:sldSz cx="9144000" cy="5143500" type="screen16x9"/>
  <p:notesSz cx="6858000" cy="9144000"/>
  <p:embeddedFontLst>
    <p:embeddedFont>
      <p:font typeface="Anton" pitchFamily="2" charset="0"/>
      <p:regular r:id="rId39"/>
    </p:embeddedFont>
    <p:embeddedFont>
      <p:font typeface="Arial Black" panose="020B0A04020102020204" pitchFamily="34" charset="0"/>
      <p:bold r:id="rId40"/>
    </p:embeddedFon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ookman Old Style" panose="02050604050505020204" pitchFamily="18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mic Sans MS" panose="030F0702030302020204" pitchFamily="66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42C"/>
    <a:srgbClr val="05152E"/>
    <a:srgbClr val="061A37"/>
    <a:srgbClr val="061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FBA9A0-A9B5-46AF-A4E2-C8F280964DA3}">
  <a:tblStyle styleId="{FCFBA9A0-A9B5-46AF-A4E2-C8F280964D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59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2170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dab33caf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dab33caf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dab33caf8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dab33caf8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597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dab33caf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dab33caf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30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4223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dab33caf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dab33caf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dab33caf8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dab33caf8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e928ac7fbe_3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e928ac7fbe_3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501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ab33caf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ab33caf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1454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66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600"/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8328800" y="419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9" name="Google Shape;679;p23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0" name="Google Shape;680;p23"/>
          <p:cNvSpPr/>
          <p:nvPr/>
        </p:nvSpPr>
        <p:spPr>
          <a:xfrm>
            <a:off x="8801936" y="10989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2" name="Google Shape;682;p23"/>
          <p:cNvSpPr/>
          <p:nvPr/>
        </p:nvSpPr>
        <p:spPr>
          <a:xfrm>
            <a:off x="253287" y="26893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3" name="Google Shape;683;p23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8527418" y="224248"/>
            <a:ext cx="1019018" cy="85745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8159434" y="-486033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6" name="Google Shape;686;p23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7" name="Google Shape;687;p23"/>
          <p:cNvSpPr/>
          <p:nvPr/>
        </p:nvSpPr>
        <p:spPr>
          <a:xfrm>
            <a:off x="530847" y="82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049705" y="197886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3630386" y="-4152383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15769" y="-297559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7977941" y="-558161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357226" y="76084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5980507" y="-164175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575663" y="4641614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8421008" y="399066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607202" y="349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8762132" y="9674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4730627" y="3494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4181883" y="4725941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450658" y="3860541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8762127" y="426805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8833352" y="267133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8085657" y="470625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>
            <a:off x="5072298" y="396098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37435" y="2738"/>
            <a:ext cx="743532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2" name="Google Shape;762;p27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4" name="Google Shape;764;p27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5" name="Google Shape;765;p27"/>
          <p:cNvSpPr/>
          <p:nvPr/>
        </p:nvSpPr>
        <p:spPr>
          <a:xfrm flipH="1">
            <a:off x="238963" y="169132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6" name="Google Shape;766;p2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7" name="Google Shape;767;p2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8" name="Google Shape;768;p27"/>
          <p:cNvSpPr/>
          <p:nvPr/>
        </p:nvSpPr>
        <p:spPr>
          <a:xfrm flipH="1">
            <a:off x="791796" y="147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9" name="Google Shape;769;p27"/>
          <p:cNvSpPr/>
          <p:nvPr/>
        </p:nvSpPr>
        <p:spPr>
          <a:xfrm>
            <a:off x="7900006" y="-28096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0" name="Google Shape;770;p27"/>
          <p:cNvSpPr/>
          <p:nvPr/>
        </p:nvSpPr>
        <p:spPr>
          <a:xfrm>
            <a:off x="8404450" y="-11350"/>
            <a:ext cx="733891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1" name="Google Shape;771;p27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2" name="Google Shape;772;p27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8729539" y="36659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8527989" y="19665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7" name="Google Shape;777;p27"/>
          <p:cNvSpPr/>
          <p:nvPr/>
        </p:nvSpPr>
        <p:spPr>
          <a:xfrm flipH="1">
            <a:off x="4689649" y="1966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4132139" y="493188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1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441760" y="908819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378022" y="-116473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7833036" y="-107682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4" name="Google Shape;174;p6"/>
          <p:cNvSpPr/>
          <p:nvPr/>
        </p:nvSpPr>
        <p:spPr>
          <a:xfrm flipH="1">
            <a:off x="8496218" y="4471301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8648389" y="27605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10800000">
            <a:off x="8615208" y="412460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2" name="Google Shape;182;p6"/>
          <p:cNvSpPr/>
          <p:nvPr/>
        </p:nvSpPr>
        <p:spPr>
          <a:xfrm rot="10800000">
            <a:off x="8183557" y="477446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10800000">
            <a:off x="8817294" y="231213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190189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236933" y="3637813"/>
            <a:ext cx="1002677" cy="1615389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 rot="10800000">
            <a:off x="862061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9" name="Google Shape;189;p7"/>
          <p:cNvSpPr/>
          <p:nvPr/>
        </p:nvSpPr>
        <p:spPr>
          <a:xfrm rot="10800000">
            <a:off x="8451926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 rot="10800000">
            <a:off x="8194650" y="-173562"/>
            <a:ext cx="95227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1" name="Google Shape;191;p7"/>
          <p:cNvSpPr/>
          <p:nvPr/>
        </p:nvSpPr>
        <p:spPr>
          <a:xfrm rot="10800000">
            <a:off x="8194660" y="467343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 rot="10800000">
            <a:off x="269292" y="1948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8949721" y="2594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10800000">
            <a:off x="8723321" y="48661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04644" y="45142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538783">
            <a:off x="72335" y="449102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7" name="Google Shape;197;p7"/>
          <p:cNvSpPr/>
          <p:nvPr/>
        </p:nvSpPr>
        <p:spPr>
          <a:xfrm rot="10800000">
            <a:off x="173759" y="1315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8489677" y="312174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 flipH="1">
            <a:off x="5386778" y="2351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 flipH="1">
            <a:off x="6113838" y="2605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8588675" y="1562175"/>
            <a:ext cx="747653" cy="207627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648215" y="4273086"/>
            <a:ext cx="1423780" cy="119811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065850" y="-184854"/>
            <a:ext cx="1108595" cy="2545312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32298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-63806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-25300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18106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0" name="Google Shape;280;p10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1" name="Google Shape;281;p10"/>
          <p:cNvSpPr/>
          <p:nvPr/>
        </p:nvSpPr>
        <p:spPr>
          <a:xfrm flipH="1">
            <a:off x="317450" y="14162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2" name="Google Shape;282;p10"/>
          <p:cNvSpPr/>
          <p:nvPr/>
        </p:nvSpPr>
        <p:spPr>
          <a:xfrm flipH="1">
            <a:off x="3886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flipH="1">
            <a:off x="6846046" y="47413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 flipH="1">
            <a:off x="8819749" y="41369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8700221" y="83478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7" name="Google Shape;287;p10"/>
          <p:cNvSpPr/>
          <p:nvPr/>
        </p:nvSpPr>
        <p:spPr>
          <a:xfrm flipH="1">
            <a:off x="7948274" y="5840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88" name="Google Shape;288;p10"/>
          <p:cNvSpPr/>
          <p:nvPr/>
        </p:nvSpPr>
        <p:spPr>
          <a:xfrm flipH="1">
            <a:off x="3926949" y="1008173"/>
            <a:ext cx="119503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>
            <a:spLocks noGrp="1"/>
          </p:cNvSpPr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2" hasCustomPrompt="1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/>
          <p:nvPr/>
        </p:nvSpPr>
        <p:spPr>
          <a:xfrm rot="-538783" flipH="1">
            <a:off x="625612" y="4448310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-194745" flipH="1">
            <a:off x="648788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077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-8532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-46821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-39623" y="-173562"/>
            <a:ext cx="127472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269091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 rot="10800000" flipH="1">
            <a:off x="560216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 rot="10800000" flipH="1">
            <a:off x="426654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 rot="10800000" flipH="1">
            <a:off x="269104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 rot="10800000" flipH="1">
            <a:off x="729027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 rot="10800000" flipH="1">
            <a:off x="5912329" y="48649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rot="10800000" flipH="1">
            <a:off x="4968066" y="374591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280016" y="13312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8803852" y="21767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 rot="10800000" flipH="1">
            <a:off x="8280029" y="247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394" name="Google Shape;394;p1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95" name="Google Shape;395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7628785" y="-27808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7712173" y="3958641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flipH="1">
            <a:off x="8464447" y="-23373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flipH="1">
            <a:off x="8662205" y="361446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flipH="1">
            <a:off x="8493514" y="446134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flipH="1">
            <a:off x="8355164" y="-23650"/>
            <a:ext cx="858521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flipH="1">
            <a:off x="8689048" y="210898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990152" y="412946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 flipH="1">
            <a:off x="2681674" y="593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 flipH="1">
            <a:off x="5816121" y="47408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>
            <a:spLocks noGrp="1"/>
          </p:cNvSpPr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 rot="10800000">
            <a:off x="133083" y="3587971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1" name="Google Shape;591;p20"/>
          <p:cNvSpPr/>
          <p:nvPr/>
        </p:nvSpPr>
        <p:spPr>
          <a:xfrm rot="10800000">
            <a:off x="479790" y="-77462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2" name="Google Shape;592;p20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3" name="Google Shape;593;p20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4" name="Google Shape;594;p20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5" name="Google Shape;595;p20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6" name="Google Shape;596;p20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7" name="Google Shape;597;p20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99" name="Google Shape;599;p20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187706" y="-5808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26931" y="46479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119617" y="-113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3" name="Google Shape;603;p20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4" name="Google Shape;604;p20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5" name="Google Shape;605;p20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6" name="Google Shape;606;p20"/>
          <p:cNvSpPr/>
          <p:nvPr/>
        </p:nvSpPr>
        <p:spPr>
          <a:xfrm rot="10800000" flipH="1">
            <a:off x="8507989" y="36407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7" name="Google Shape;607;p20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08" name="Google Shape;608;p20"/>
          <p:cNvSpPr/>
          <p:nvPr/>
        </p:nvSpPr>
        <p:spPr>
          <a:xfrm rot="10800000" flipH="1">
            <a:off x="8456275" y="518598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39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60" r:id="rId6"/>
    <p:sldLayoutId id="2147483661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3" r:id="rId14"/>
    <p:sldLayoutId id="2147483680" r:id="rId15"/>
    <p:sldLayoutId id="2147483681" r:id="rId16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3631535" y="906721"/>
            <a:ext cx="5278543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600" b="1">
                <a:latin typeface="Bookman Old Style" panose="02050604050505020204" pitchFamily="18" charset="0"/>
              </a:rPr>
              <a:t>АВТОМАТИЧЕСКИЙ СПУТНИК-КАРТОГРАФ «КЕРБАЛ-М» </a:t>
            </a:r>
            <a:endParaRPr sz="3600" b="1">
              <a:latin typeface="Bookman Old Style" panose="02050604050505020204" pitchFamily="18" charset="0"/>
            </a:endParaRP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4580151" y="2971823"/>
            <a:ext cx="4445644" cy="178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Работу выполнили студенты группы М80-107БВ-25:</a:t>
            </a: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Алиев Кирилл</a:t>
            </a: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Курочкин Михаил Владимирович</a:t>
            </a: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Лысков Михаил Андреевич</a:t>
            </a:r>
          </a:p>
          <a:p>
            <a:pPr marL="0" lvl="0" indent="0" algn="just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Петрова Полина Сергеевна</a:t>
            </a:r>
          </a:p>
          <a:p>
            <a:pPr marL="0" indent="0" algn="just"/>
            <a:endParaRPr lang="ru-RU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/>
            <a:r>
              <a:rPr lang="ru-RU"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Преподаватель:</a:t>
            </a:r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Тимохин Максим Юрьевич, </a:t>
            </a:r>
          </a:p>
          <a:p>
            <a:pPr marL="0" indent="0" algn="just"/>
            <a:r>
              <a:rPr lang="ru-RU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доц. кафедры 801</a:t>
            </a:r>
          </a:p>
          <a:p>
            <a:br>
              <a:rPr lang="ru-RU"/>
            </a:br>
            <a:endParaRPr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09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3217649" y="2714249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3748325" y="213573"/>
            <a:ext cx="60026" cy="69414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C6FD6-FDF5-4FAD-B4B5-94B337AE998A}"/>
              </a:ext>
            </a:extLst>
          </p:cNvPr>
          <p:cNvSpPr txBox="1"/>
          <p:nvPr/>
        </p:nvSpPr>
        <p:spPr>
          <a:xfrm>
            <a:off x="3810602" y="4794025"/>
            <a:ext cx="1539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tx1"/>
                </a:solidFill>
              </a:rPr>
              <a:t>Москва, 2025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МАТЕМАТИЧЕСКАЯ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32974680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8"/>
          <p:cNvGrpSpPr/>
          <p:nvPr/>
        </p:nvGrpSpPr>
        <p:grpSpPr>
          <a:xfrm rot="5400000">
            <a:off x="7507585" y="3496468"/>
            <a:ext cx="1703394" cy="1697532"/>
            <a:chOff x="7440610" y="-29907"/>
            <a:chExt cx="1703394" cy="1697532"/>
          </a:xfrm>
        </p:grpSpPr>
        <p:sp>
          <p:nvSpPr>
            <p:cNvPr id="1359" name="Google Shape;1359;p48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avLst/>
              <a:gdLst/>
              <a:ahLst/>
              <a:cxnLst/>
              <a:rect l="l" t="t" r="r" b="b"/>
              <a:pathLst>
                <a:path w="39696" h="39583" extrusionOk="0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avLst/>
              <a:gdLst/>
              <a:ahLst/>
              <a:cxnLst/>
              <a:rect l="l" t="t" r="r" b="b"/>
              <a:pathLst>
                <a:path w="35890" h="39447" extrusionOk="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avLst/>
              <a:gdLst/>
              <a:ahLst/>
              <a:cxnLst/>
              <a:rect l="l" t="t" r="r" b="b"/>
              <a:pathLst>
                <a:path w="35682" h="39375" extrusionOk="0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avLst/>
              <a:gdLst/>
              <a:ahLst/>
              <a:cxnLst/>
              <a:rect l="l" t="t" r="r" b="b"/>
              <a:pathLst>
                <a:path w="11170" h="13075" extrusionOk="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avLst/>
              <a:gdLst/>
              <a:ahLst/>
              <a:cxnLst/>
              <a:rect l="l" t="t" r="r" b="b"/>
              <a:pathLst>
                <a:path w="19436" h="3056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avLst/>
              <a:gdLst/>
              <a:ahLst/>
              <a:cxnLst/>
              <a:rect l="l" t="t" r="r" b="b"/>
              <a:pathLst>
                <a:path w="25540" h="30557" extrusionOk="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avLst/>
              <a:gdLst/>
              <a:ahLst/>
              <a:cxnLst/>
              <a:rect l="l" t="t" r="r" b="b"/>
              <a:pathLst>
                <a:path w="26045" h="31508" extrusionOk="0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avLst/>
              <a:gdLst/>
              <a:ahLst/>
              <a:cxnLst/>
              <a:rect l="l" t="t" r="r" b="b"/>
              <a:pathLst>
                <a:path w="4959" h="11461" extrusionOk="0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avLst/>
              <a:gdLst/>
              <a:ahLst/>
              <a:cxnLst/>
              <a:rect l="l" t="t" r="r" b="b"/>
              <a:pathLst>
                <a:path w="25351" h="6180" extrusionOk="0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CFAC61-D2F7-42D8-934E-A206F04DC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67" y="167564"/>
            <a:ext cx="8553380" cy="669216"/>
          </a:xfrm>
        </p:spPr>
        <p:txBody>
          <a:bodyPr/>
          <a:lstStyle/>
          <a:p>
            <a:r>
              <a:rPr lang="ru-RU">
                <a:latin typeface="Arial Black" panose="020B0A04020102020204" pitchFamily="34" charset="0"/>
              </a:rPr>
              <a:t>УСЛОВИЕ ВЗЛЁТА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2FB379-2F10-477A-8DA9-09A503401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067" y="2044642"/>
            <a:ext cx="5806539" cy="765659"/>
          </a:xfrm>
          <a:prstGeom prst="rect">
            <a:avLst/>
          </a:prstGeom>
          <a:blipFill>
            <a:blip r:embed="rId3"/>
            <a:stretch>
              <a:fillRect l="-2206" b="-794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8F4117-BBB8-4186-B2AA-4CBC1EA0635E}"/>
              </a:ext>
            </a:extLst>
          </p:cNvPr>
          <p:cNvSpPr txBox="1"/>
          <p:nvPr/>
        </p:nvSpPr>
        <p:spPr>
          <a:xfrm>
            <a:off x="21243" y="3107487"/>
            <a:ext cx="637867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marR="5334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𝑣</a:t>
            </a:r>
            <a:r>
              <a:rPr lang="ru-RU" sz="2000" b="0" i="0" u="none" strike="noStrike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𝑒</a:t>
            </a: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скорость истечения продуктов сгорания из сопла ракетного двигателя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5100" marR="5334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𝑀</a:t>
            </a:r>
            <a:r>
              <a:rPr lang="ru-RU" sz="2000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масса ракеты с топливом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5100" marR="5334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𝑀</a:t>
            </a:r>
            <a:r>
              <a:rPr lang="ru-RU" sz="2000" i="1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масса ракеты без топлива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165100" marR="5334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𝑀</a:t>
            </a:r>
            <a:r>
              <a:rPr lang="ru-RU" sz="2000" b="0" i="1" u="none" strike="noStrike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т</a:t>
            </a: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масса топлива</a:t>
            </a:r>
            <a:endParaRPr lang="ru-RU" sz="2000" b="0">
              <a:solidFill>
                <a:schemeClr val="tx1"/>
              </a:solidFill>
              <a:effectLst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00DD85-4FD9-4AA9-894A-41F0792B50E4}"/>
              </a:ext>
            </a:extLst>
          </p:cNvPr>
          <p:cNvSpPr txBox="1"/>
          <p:nvPr/>
        </p:nvSpPr>
        <p:spPr>
          <a:xfrm>
            <a:off x="157312" y="627364"/>
            <a:ext cx="8289988" cy="1872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3400" indent="457200" algn="just" rtl="0">
              <a:spcBef>
                <a:spcPct val="0"/>
              </a:spcBef>
              <a:spcAft>
                <a:spcPts val="200"/>
              </a:spcAft>
            </a:pP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Расчет △𝑣 ракеты (изменение скорости космического аппарата, необходимое для выполнения некоторого маневра (орбитальный маневр, запуск, посадка на планету)) можно произвести, используя формулу Циолковского, если известна масса ракеты и количество топлива в ступени:</a:t>
            </a:r>
            <a:r>
              <a:rPr lang="ru-RU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endParaRPr lang="ru-RU" sz="2400" b="0">
              <a:effectLst/>
            </a:endParaRPr>
          </a:p>
          <a:p>
            <a:br>
              <a:rPr lang="ru-RU" sz="2400"/>
            </a:br>
            <a:endParaRPr lang="ru-RU" sz="1800" b="0">
              <a:solidFill>
                <a:schemeClr val="tx1"/>
              </a:solidFill>
              <a:effectLst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AF40B70-C4F5-4735-BBEA-D1EB530E33E8}"/>
              </a:ext>
            </a:extLst>
          </p:cNvPr>
          <p:cNvSpPr/>
          <p:nvPr/>
        </p:nvSpPr>
        <p:spPr>
          <a:xfrm>
            <a:off x="65067" y="1996575"/>
            <a:ext cx="5816579" cy="8725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21FDA1DE-9C06-4A01-88EE-22266D6269C3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B833E67-ECEB-4C5D-ACD0-D7C2CE7B5B3C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3A8B7CE-EDF4-4C86-ADF3-D7916765E312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13</a:t>
              </a: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1A32A19-FCA5-47CB-95ED-5122C5EEC2A2}"/>
              </a:ext>
            </a:extLst>
          </p:cNvPr>
          <p:cNvSpPr txBox="1"/>
          <p:nvPr/>
        </p:nvSpPr>
        <p:spPr>
          <a:xfrm>
            <a:off x="2376932" y="871496"/>
            <a:ext cx="7046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533400" indent="457200" rtl="0">
              <a:spcBef>
                <a:spcPct val="0"/>
              </a:spcBef>
              <a:spcAft>
                <a:spcPts val="800"/>
              </a:spcAft>
            </a:pP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В KSP не указана скорость 𝑣</a:t>
            </a:r>
            <a:r>
              <a:rPr lang="ru-RU" sz="1800" b="0" i="0" u="none" strike="noStrike" baseline="-2500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𝑒</a:t>
            </a: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 поэтому выразим ее следующим образом, используя формулу удельного импульса тяги: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9275B9-7459-4CE1-B5B5-D929D188E2FD}"/>
              </a:ext>
            </a:extLst>
          </p:cNvPr>
          <p:cNvSpPr txBox="1"/>
          <p:nvPr/>
        </p:nvSpPr>
        <p:spPr>
          <a:xfrm>
            <a:off x="4982132" y="1525716"/>
            <a:ext cx="5593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u-RU"/>
            </a:br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45E8DE-08D4-4DA0-8B4D-8174FD44952C}"/>
              </a:ext>
            </a:extLst>
          </p:cNvPr>
          <p:cNvSpPr txBox="1"/>
          <p:nvPr/>
        </p:nvSpPr>
        <p:spPr>
          <a:xfrm>
            <a:off x="3461394" y="2534388"/>
            <a:ext cx="5593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33400" algn="just" rtl="0">
              <a:spcBef>
                <a:spcPct val="0"/>
              </a:spcBef>
              <a:spcAft>
                <a:spcPts val="600"/>
              </a:spcAft>
            </a:pP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Таким образом, мы получаем следующую формулу для </a:t>
            </a: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</a:rPr>
              <a:t>расчёта △𝑉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</a:rPr>
              <a:t>ступени ракеты: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9293E-7621-4987-96BF-AD2EA1C51F2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34860" y="1708457"/>
            <a:ext cx="4183951" cy="390748"/>
          </a:xfrm>
          <a:prstGeom prst="rect">
            <a:avLst/>
          </a:prstGeom>
          <a:blipFill>
            <a:blip r:embed="rId3"/>
            <a:stretch>
              <a:fillRect t="-9375" b="-18750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528D47-2C75-42ED-A6B9-2682352E64C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20536" y="3385142"/>
            <a:ext cx="5198275" cy="958211"/>
          </a:xfrm>
          <a:prstGeom prst="rect">
            <a:avLst/>
          </a:prstGeom>
          <a:blipFill>
            <a:blip r:embed="rId4"/>
            <a:stretch>
              <a:fillRect l="-3517" b="-2548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AFB3A8-12F0-4016-AD75-3769620F306D}"/>
              </a:ext>
            </a:extLst>
          </p:cNvPr>
          <p:cNvSpPr/>
          <p:nvPr/>
        </p:nvSpPr>
        <p:spPr>
          <a:xfrm>
            <a:off x="2917249" y="3385142"/>
            <a:ext cx="4833028" cy="1014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031EB4B-220B-442A-81DE-F36E12DDA8B7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254440D-ABD3-4D7D-8D92-E04C4AF021F8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6DEC3D-30E5-47B2-9EFC-F9A5E05AC9DE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14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E77EBB9-2811-45B2-A8F0-004D8A0E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36" y="28142"/>
            <a:ext cx="4548274" cy="572700"/>
          </a:xfrm>
        </p:spPr>
        <p:txBody>
          <a:bodyPr/>
          <a:lstStyle/>
          <a:p>
            <a:r>
              <a:rPr lang="ru-RU" sz="32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Формула </a:t>
            </a:r>
            <a:r>
              <a:rPr lang="en-US" sz="32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vis-viva</a:t>
            </a:r>
            <a:endParaRPr lang="ru-RU" sz="3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D5129-2F71-42A9-8044-73F0AE36D38C}"/>
              </a:ext>
            </a:extLst>
          </p:cNvPr>
          <p:cNvSpPr txBox="1"/>
          <p:nvPr/>
        </p:nvSpPr>
        <p:spPr>
          <a:xfrm>
            <a:off x="766917" y="632758"/>
            <a:ext cx="83770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3400" algn="just">
              <a:spcAft>
                <a:spcPts val="900"/>
              </a:spcAft>
            </a:pPr>
            <a:r>
              <a:rPr lang="ru-RU" sz="2000" kern="100">
                <a:solidFill>
                  <a:schemeClr val="tx1"/>
                </a:solidFill>
                <a:latin typeface="Times New Roman" panose="02020603050405020304" pitchFamily="18" charset="0"/>
              </a:rPr>
              <a:t>При полёте на орбиту неоднократно происходит переход космического аппарата с одной орбиты на другую, поэтому необходима формула для расчёта △𝑣, тратящейся на такие переходы. Рассмотрим вывод данной формулы с использованием закона сохранения орбитальной энергии, называющийся уравнением vis-viva.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CA474-6F08-43FB-8AAB-DE473A8CA27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7030" y="2571750"/>
            <a:ext cx="8124518" cy="2375843"/>
          </a:xfrm>
          <a:prstGeom prst="rect">
            <a:avLst/>
          </a:prstGeom>
          <a:blipFill>
            <a:blip r:embed="rId2"/>
            <a:stretch>
              <a:fillRect t="-1026" b="-3590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6C5F53-E7DB-4B4B-8B30-F2D11C7E68EC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C96AB3F3-A72F-4B51-ACAD-484A16D31EE1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2D0FA3-3CC3-44DE-AF53-A24A6BE8B425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0131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2EC59A-38F8-457C-B6FD-65BBEA1839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1554" y="379116"/>
            <a:ext cx="8155858" cy="2594941"/>
          </a:xfrm>
          <a:prstGeom prst="rect">
            <a:avLst/>
          </a:prstGeom>
          <a:blipFill>
            <a:blip r:embed="rId2"/>
            <a:stretch>
              <a:fillRect b="-3286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02E36-BA6E-4847-96B9-BCF60D690A7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18735" y="3309649"/>
            <a:ext cx="4601496" cy="118763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991F2D-0445-4444-A611-0B25E8EA399E}"/>
              </a:ext>
            </a:extLst>
          </p:cNvPr>
          <p:cNvSpPr/>
          <p:nvPr/>
        </p:nvSpPr>
        <p:spPr>
          <a:xfrm>
            <a:off x="2418735" y="3222523"/>
            <a:ext cx="4601496" cy="143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91E6894-FC01-407C-B7ED-7085EB7875FE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592FD4CB-4841-469C-982D-F4B7CE6C83C9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EDDC81-6A71-4732-8D76-B06F716750C0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0779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CBFEA01D-7172-47F9-A607-89D6CF8FA5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subTitle" idx="1"/>
          </p:nvPr>
        </p:nvSpPr>
        <p:spPr>
          <a:xfrm>
            <a:off x="-85725" y="516188"/>
            <a:ext cx="9229725" cy="3621883"/>
          </a:xfrm>
          <a:blipFill>
            <a:blip r:embed="rId2"/>
            <a:stretch>
              <a:fillRect b="-18350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A7B8B-A8B9-4C99-B51D-BCF187D3D0EB}"/>
              </a:ext>
            </a:extLst>
          </p:cNvPr>
          <p:cNvSpPr txBox="1"/>
          <p:nvPr/>
        </p:nvSpPr>
        <p:spPr>
          <a:xfrm>
            <a:off x="845747" y="80306"/>
            <a:ext cx="8298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chemeClr val="tx1"/>
                </a:solidFill>
                <a:latin typeface="Arial Black" panose="020B0A04020102020204" pitchFamily="34" charset="0"/>
              </a:rPr>
              <a:t>Вывод ракеты </a:t>
            </a:r>
            <a:r>
              <a:rPr lang="ru-RU" sz="24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на </a:t>
            </a:r>
            <a:r>
              <a:rPr lang="ru-RU" sz="2400" b="1">
                <a:solidFill>
                  <a:schemeClr val="tx1"/>
                </a:solidFill>
                <a:latin typeface="Arial Black" panose="020B0A04020102020204" pitchFamily="34" charset="0"/>
              </a:rPr>
              <a:t>полярную </a:t>
            </a:r>
            <a:r>
              <a:rPr lang="ru-RU" sz="24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орбиту Кербина</a:t>
            </a:r>
            <a:endParaRPr lang="ru-RU" sz="2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A747C3-E998-4D33-85D3-CC1EB221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38" y="3476835"/>
            <a:ext cx="2820193" cy="15863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70AF31-8079-4D28-97E0-9261367DD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230">
            <a:off x="4977282" y="3309342"/>
            <a:ext cx="3549648" cy="1996677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1E743F5-8E04-4E27-83B6-7891288456FC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234DAF0-818A-4558-814C-4F1505C7DC7D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EE386E-E1BD-44F8-BAD3-F108A6F41832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4175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EC2A6-5F4C-424D-89F0-156CFD16FE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89506" y="687383"/>
            <a:ext cx="5789661" cy="3718839"/>
          </a:xfrm>
          <a:prstGeom prst="rect">
            <a:avLst/>
          </a:prstGeom>
          <a:blipFill>
            <a:blip r:embed="rId2"/>
            <a:stretch>
              <a:fillRect l="-1053" r="-1158" b="-1148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grpSp>
        <p:nvGrpSpPr>
          <p:cNvPr id="7" name="Google Shape;1217;p45">
            <a:extLst>
              <a:ext uri="{FF2B5EF4-FFF2-40B4-BE49-F238E27FC236}">
                <a16:creationId xmlns:a16="http://schemas.microsoft.com/office/drawing/2014/main" id="{2E9B8C65-38AB-4BC1-846E-5D8198AD6908}"/>
              </a:ext>
            </a:extLst>
          </p:cNvPr>
          <p:cNvGrpSpPr/>
          <p:nvPr/>
        </p:nvGrpSpPr>
        <p:grpSpPr>
          <a:xfrm>
            <a:off x="-2094662" y="-510200"/>
            <a:ext cx="5539197" cy="3474019"/>
            <a:chOff x="-2287178" y="355461"/>
            <a:chExt cx="7831882" cy="5214329"/>
          </a:xfrm>
        </p:grpSpPr>
        <p:grpSp>
          <p:nvGrpSpPr>
            <p:cNvPr id="8" name="Google Shape;1218;p45">
              <a:extLst>
                <a:ext uri="{FF2B5EF4-FFF2-40B4-BE49-F238E27FC236}">
                  <a16:creationId xmlns:a16="http://schemas.microsoft.com/office/drawing/2014/main" id="{9485FE98-C101-4F44-A721-8E164EBC5903}"/>
                </a:ext>
              </a:extLst>
            </p:cNvPr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" name="Google Shape;1219;p45">
                <a:extLst>
                  <a:ext uri="{FF2B5EF4-FFF2-40B4-BE49-F238E27FC236}">
                    <a16:creationId xmlns:a16="http://schemas.microsoft.com/office/drawing/2014/main" id="{78E96278-5CE9-4D46-AFFF-167F29E104CB}"/>
                  </a:ext>
                </a:extLst>
              </p:cNvPr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20;p45">
                <a:extLst>
                  <a:ext uri="{FF2B5EF4-FFF2-40B4-BE49-F238E27FC236}">
                    <a16:creationId xmlns:a16="http://schemas.microsoft.com/office/drawing/2014/main" id="{1B752AD6-2462-4834-A719-F7F498F6E89A}"/>
                  </a:ext>
                </a:extLst>
              </p:cNvPr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21;p45">
                <a:extLst>
                  <a:ext uri="{FF2B5EF4-FFF2-40B4-BE49-F238E27FC236}">
                    <a16:creationId xmlns:a16="http://schemas.microsoft.com/office/drawing/2014/main" id="{C5F778B0-7048-4684-9C7D-0339937950CC}"/>
                  </a:ext>
                </a:extLst>
              </p:cNvPr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22;p45">
                <a:extLst>
                  <a:ext uri="{FF2B5EF4-FFF2-40B4-BE49-F238E27FC236}">
                    <a16:creationId xmlns:a16="http://schemas.microsoft.com/office/drawing/2014/main" id="{4157BB2C-D2A7-494C-857D-A86156215F76}"/>
                  </a:ext>
                </a:extLst>
              </p:cNvPr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23;p45">
                <a:extLst>
                  <a:ext uri="{FF2B5EF4-FFF2-40B4-BE49-F238E27FC236}">
                    <a16:creationId xmlns:a16="http://schemas.microsoft.com/office/drawing/2014/main" id="{E6E8AB27-2CCE-4265-BC5A-211E38B74C5B}"/>
                  </a:ext>
                </a:extLst>
              </p:cNvPr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4;p45">
                <a:extLst>
                  <a:ext uri="{FF2B5EF4-FFF2-40B4-BE49-F238E27FC236}">
                    <a16:creationId xmlns:a16="http://schemas.microsoft.com/office/drawing/2014/main" id="{ED15F4FB-4D05-4C5A-AF59-CAA3D230BF17}"/>
                  </a:ext>
                </a:extLst>
              </p:cNvPr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5;p45">
                <a:extLst>
                  <a:ext uri="{FF2B5EF4-FFF2-40B4-BE49-F238E27FC236}">
                    <a16:creationId xmlns:a16="http://schemas.microsoft.com/office/drawing/2014/main" id="{1BE62B6F-3F3D-412F-97D9-B230FF79D910}"/>
                  </a:ext>
                </a:extLst>
              </p:cNvPr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26;p45">
                <a:extLst>
                  <a:ext uri="{FF2B5EF4-FFF2-40B4-BE49-F238E27FC236}">
                    <a16:creationId xmlns:a16="http://schemas.microsoft.com/office/drawing/2014/main" id="{F67C31E5-712B-4557-A832-3A46FAF4970C}"/>
                  </a:ext>
                </a:extLst>
              </p:cNvPr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27;p45">
                <a:extLst>
                  <a:ext uri="{FF2B5EF4-FFF2-40B4-BE49-F238E27FC236}">
                    <a16:creationId xmlns:a16="http://schemas.microsoft.com/office/drawing/2014/main" id="{F11AD371-2683-401A-B4B9-EF673EBD9068}"/>
                  </a:ext>
                </a:extLst>
              </p:cNvPr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28;p45">
                <a:extLst>
                  <a:ext uri="{FF2B5EF4-FFF2-40B4-BE49-F238E27FC236}">
                    <a16:creationId xmlns:a16="http://schemas.microsoft.com/office/drawing/2014/main" id="{6DEEEB91-6596-45EC-A2EC-E78A28EB2D96}"/>
                  </a:ext>
                </a:extLst>
              </p:cNvPr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229;p45">
              <a:extLst>
                <a:ext uri="{FF2B5EF4-FFF2-40B4-BE49-F238E27FC236}">
                  <a16:creationId xmlns:a16="http://schemas.microsoft.com/office/drawing/2014/main" id="{0C5CD4BC-FFD4-4162-B5C1-9C4190967644}"/>
                </a:ext>
              </a:extLst>
            </p:cNvPr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1230;p45">
              <a:extLst>
                <a:ext uri="{FF2B5EF4-FFF2-40B4-BE49-F238E27FC236}">
                  <a16:creationId xmlns:a16="http://schemas.microsoft.com/office/drawing/2014/main" id="{BD49BD71-184C-42E0-A343-2DA460084E68}"/>
                </a:ext>
              </a:extLst>
            </p:cNvPr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1231;p45">
              <a:extLst>
                <a:ext uri="{FF2B5EF4-FFF2-40B4-BE49-F238E27FC236}">
                  <a16:creationId xmlns:a16="http://schemas.microsoft.com/office/drawing/2014/main" id="{FC80C3C2-EBE0-4D1D-8458-C81A552BF495}"/>
                </a:ext>
              </a:extLst>
            </p:cNvPr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4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CC9BD564-2456-42B0-A42D-945F39E86EC0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25581B6-ABB5-4C6E-B8B7-9AC687860C64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E1262C-7866-4EC9-8589-4A8428E6E692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6998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6A2FCD-9288-4BCA-AEA3-161AC055B94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4066" y="832812"/>
            <a:ext cx="7495868" cy="3659271"/>
          </a:xfrm>
          <a:prstGeom prst="rect">
            <a:avLst/>
          </a:prstGeom>
          <a:blipFill>
            <a:blip r:embed="rId2"/>
            <a:stretch>
              <a:fillRect l="-813" t="-1000" r="-813" b="-1333"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911CF5-FC9E-43B0-A80B-198002804260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8247902-43E0-4990-85F4-4332AD4FBCDC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000F5E-E86A-4CD8-AE04-E762DFD0DE1E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64064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УСТРОЙСТВО РАКЕТЫ</a:t>
            </a:r>
          </a:p>
        </p:txBody>
      </p:sp>
    </p:spTree>
    <p:extLst>
      <p:ext uri="{BB962C8B-B14F-4D97-AF65-F5344CB8AC3E}">
        <p14:creationId xmlns:p14="http://schemas.microsoft.com/office/powerpoint/2010/main" val="110974740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CAC0-4FDF-4DFA-9A33-AD91C1B98B6C}"/>
              </a:ext>
            </a:extLst>
          </p:cNvPr>
          <p:cNvSpPr txBox="1"/>
          <p:nvPr/>
        </p:nvSpPr>
        <p:spPr>
          <a:xfrm>
            <a:off x="1560237" y="4708012"/>
            <a:ext cx="619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 на стартовом столе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925ED41-C3E2-40A8-810B-985066B56C0A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3FFBB60-6520-46AB-828E-17277B8783F9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DBA468-DE45-4FDE-9DDA-6DFD3BB8E91F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21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2F9857EE-A0D0-4242-9B6C-A608E1EE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15" y="126534"/>
            <a:ext cx="8244348" cy="463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E7D3EB0-5B5B-4961-B2FD-FE909BDD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497" y="126534"/>
            <a:ext cx="3033866" cy="11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6701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-259487" y="312313"/>
            <a:ext cx="5998287" cy="2182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5400">
                <a:latin typeface="Arial Black" panose="020B0A04020102020204" pitchFamily="34" charset="0"/>
              </a:rPr>
              <a:t>МИССИЯ </a:t>
            </a:r>
            <a:r>
              <a:rPr lang="ru-RU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«СОЛЯРИС-107»</a:t>
            </a:r>
            <a:endParaRPr sz="5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69" name="Google Shape;1169;p44"/>
          <p:cNvSpPr txBox="1">
            <a:spLocks noGrp="1"/>
          </p:cNvSpPr>
          <p:nvPr>
            <p:ph type="subTitle" idx="1"/>
          </p:nvPr>
        </p:nvSpPr>
        <p:spPr>
          <a:xfrm>
            <a:off x="406821" y="2638874"/>
            <a:ext cx="4525339" cy="2275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/>
                <a:sym typeface="Arial"/>
              </a:rPr>
              <a:t>Цель проекта: </a:t>
            </a:r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/>
                <a:sym typeface="Arial"/>
              </a:rPr>
              <a:t>реализовать вывод спутника дистанционного зондирования планеты на полярную орбиту с использованием системы автономного управления и провести картографирование поверхности планеты.</a:t>
            </a:r>
            <a:endParaRPr sz="1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Arial"/>
              <a:sym typeface="Arial"/>
            </a:endParaRPr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143058" y="3145903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09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884893" y="1536726"/>
            <a:ext cx="3681141" cy="1804948"/>
            <a:chOff x="666498" y="507361"/>
            <a:chExt cx="11161658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60" y="2377021"/>
              <a:ext cx="6884453" cy="3537979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2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8" y="729631"/>
              <a:ext cx="8495742" cy="4001154"/>
            </a:xfrm>
            <a:custGeom>
              <a:avLst/>
              <a:gdLst/>
              <a:ahLst/>
              <a:cxnLst/>
              <a:rect l="l" t="t" r="r" b="b"/>
              <a:pathLst>
                <a:path w="218750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414336-8F1D-44CD-9243-94ECCC774BAD}"/>
              </a:ext>
            </a:extLst>
          </p:cNvPr>
          <p:cNvGrpSpPr/>
          <p:nvPr/>
        </p:nvGrpSpPr>
        <p:grpSpPr>
          <a:xfrm>
            <a:off x="24673" y="4806226"/>
            <a:ext cx="261075" cy="360487"/>
            <a:chOff x="44683" y="4854879"/>
            <a:chExt cx="241067" cy="307777"/>
          </a:xfrm>
        </p:grpSpPr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32AC9AC9-AC3F-4DDA-9B3D-85CB29200695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8C580B-516B-44BC-AAAF-F6329DE52FA0}"/>
                </a:ext>
              </a:extLst>
            </p:cNvPr>
            <p:cNvSpPr txBox="1"/>
            <p:nvPr/>
          </p:nvSpPr>
          <p:spPr>
            <a:xfrm>
              <a:off x="44683" y="4854879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11DC2-3793-4AC6-95C4-71254515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831" y="112840"/>
            <a:ext cx="5256197" cy="572700"/>
          </a:xfrm>
        </p:spPr>
        <p:txBody>
          <a:bodyPr/>
          <a:lstStyle/>
          <a:p>
            <a:r>
              <a:rPr lang="ru-RU" sz="3600">
                <a:solidFill>
                  <a:schemeClr val="tx1"/>
                </a:solidFill>
                <a:latin typeface="Arial Black" panose="020B0A04020102020204" pitchFamily="34" charset="0"/>
              </a:rPr>
              <a:t>Первая ступень</a:t>
            </a:r>
            <a:endParaRPr lang="ru-RU" sz="360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A2689-1094-41FF-B42E-35116BE0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9688" y="142875"/>
            <a:ext cx="2095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644490-9988-4FB5-A090-1580E075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7" y="936080"/>
            <a:ext cx="1727901" cy="172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13EAE-4C0A-4AD2-9A0C-9CA8249B36E6}"/>
              </a:ext>
            </a:extLst>
          </p:cNvPr>
          <p:cNvSpPr txBox="1"/>
          <p:nvPr/>
        </p:nvSpPr>
        <p:spPr>
          <a:xfrm>
            <a:off x="54150" y="2708543"/>
            <a:ext cx="2474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6 жидкостных ракетных ускорителя LV-T45 «Вертлявый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»</a:t>
            </a:r>
            <a:endParaRPr lang="ru-RU" sz="1800" b="1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FB1112-CB36-4EA7-A7B3-D9B63321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27" y="980642"/>
            <a:ext cx="1197556" cy="1727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5DDA44-4AB2-499D-A2EE-66384C316BE9}"/>
              </a:ext>
            </a:extLst>
          </p:cNvPr>
          <p:cNvSpPr txBox="1"/>
          <p:nvPr/>
        </p:nvSpPr>
        <p:spPr>
          <a:xfrm>
            <a:off x="2574336" y="2902500"/>
            <a:ext cx="1818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Д</a:t>
            </a:r>
            <a:r>
              <a:rPr lang="ru-RU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вигатель </a:t>
            </a:r>
            <a:r>
              <a:rPr lang="en-US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RE-M3 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«</a:t>
            </a:r>
            <a:r>
              <a:rPr lang="ru-RU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Грохот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»</a:t>
            </a:r>
            <a:endParaRPr lang="ru-RU" sz="18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D8330-DA00-4C60-BB99-BBD1C796FB45}"/>
              </a:ext>
            </a:extLst>
          </p:cNvPr>
          <p:cNvSpPr txBox="1"/>
          <p:nvPr/>
        </p:nvSpPr>
        <p:spPr>
          <a:xfrm>
            <a:off x="4572000" y="2716615"/>
            <a:ext cx="236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3 бака «Рокомакс Х200-32», соединённых в один</a:t>
            </a:r>
            <a:endParaRPr lang="ru-RU" sz="1800" b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A36DB6-070B-4A36-9DD3-A080846B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01" y="832496"/>
            <a:ext cx="1012096" cy="20241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EAD17C1-15FA-45F2-A923-53C7ADA28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105" y="3912784"/>
            <a:ext cx="429000" cy="10503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5FBF76-9992-4FC8-84E7-3FD29C8923DE}"/>
              </a:ext>
            </a:extLst>
          </p:cNvPr>
          <p:cNvSpPr txBox="1"/>
          <p:nvPr/>
        </p:nvSpPr>
        <p:spPr>
          <a:xfrm>
            <a:off x="3625205" y="4031626"/>
            <a:ext cx="265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 продольных отделителя «Гидра»</a:t>
            </a:r>
            <a:endParaRPr lang="ru-RU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DB83BA7-8C0A-4DDB-AB9A-2DE95CEB7216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B9D8D3FC-017B-4436-B2D2-5D72B740A421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23AFCD-8DD8-4EC4-9F46-D4F7FE31F5C4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22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E95320-C69A-49BE-9B97-087EEE78E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433" y="3546576"/>
            <a:ext cx="1581826" cy="1581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755B0-E7A7-4731-9959-F3904E5589CA}"/>
              </a:ext>
            </a:extLst>
          </p:cNvPr>
          <p:cNvSpPr txBox="1"/>
          <p:nvPr/>
        </p:nvSpPr>
        <p:spPr>
          <a:xfrm>
            <a:off x="1151627" y="4014324"/>
            <a:ext cx="181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18 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топливных бака «</a:t>
            </a:r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</a:rPr>
              <a:t>FL-T400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</a:rPr>
              <a:t>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7255DF-71D0-420B-B7AC-A4280293E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1992" y="3946044"/>
            <a:ext cx="886786" cy="876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35D9C4-2D81-4218-8DC9-98AC0B7567D2}"/>
              </a:ext>
            </a:extLst>
          </p:cNvPr>
          <p:cNvSpPr txBox="1"/>
          <p:nvPr/>
        </p:nvSpPr>
        <p:spPr>
          <a:xfrm>
            <a:off x="6437921" y="3946044"/>
            <a:ext cx="2779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269316" indent="304800" rtl="0">
              <a:spcBef>
                <a:spcPct val="0"/>
              </a:spcBef>
              <a:spcAft>
                <a:spcPct val="0"/>
              </a:spcAft>
            </a:pP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внешних топливопровода «</a:t>
            </a:r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FTX-2</a:t>
            </a:r>
            <a:r>
              <a:rPr lang="ru-RU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221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2E40E-8F6A-4FB0-94CD-F528C5F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361" y="65985"/>
            <a:ext cx="7283284" cy="863163"/>
          </a:xfrm>
        </p:spPr>
        <p:txBody>
          <a:bodyPr/>
          <a:lstStyle/>
          <a:p>
            <a:pPr algn="l"/>
            <a:r>
              <a:rPr lang="ru-RU" sz="3600">
                <a:latin typeface="Arial Black" panose="020B0A04020102020204" pitchFamily="34" charset="0"/>
              </a:rPr>
              <a:t>Вторая и третья ступени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356C23-FDC2-4463-AE91-A797D2E6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36" t="22509" r="29435" b="32043"/>
          <a:stretch>
            <a:fillRect/>
          </a:stretch>
        </p:blipFill>
        <p:spPr>
          <a:xfrm>
            <a:off x="211394" y="1810554"/>
            <a:ext cx="1474839" cy="2337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6942F-264A-4485-A271-466A56A4A121}"/>
              </a:ext>
            </a:extLst>
          </p:cNvPr>
          <p:cNvSpPr txBox="1"/>
          <p:nvPr/>
        </p:nvSpPr>
        <p:spPr>
          <a:xfrm>
            <a:off x="3568064" y="1024025"/>
            <a:ext cx="25186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</a:rPr>
              <a:t>Ж</a:t>
            </a:r>
            <a:r>
              <a:rPr lang="ru-RU" sz="20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идкостный ракетный двигатель «ЖРД RE-L3 “Пудель”»</a:t>
            </a:r>
            <a:endParaRPr lang="ru-RU" sz="2000" b="1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4F4F61-2CB3-47B8-9963-E8E8084D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78" y="1019521"/>
            <a:ext cx="1947679" cy="1959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DD9BF-0248-40CE-9233-4B2266A3FDBD}"/>
              </a:ext>
            </a:extLst>
          </p:cNvPr>
          <p:cNvSpPr txBox="1"/>
          <p:nvPr/>
        </p:nvSpPr>
        <p:spPr>
          <a:xfrm>
            <a:off x="3568064" y="2622243"/>
            <a:ext cx="24361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</a:rPr>
              <a:t>О</a:t>
            </a:r>
            <a:r>
              <a:rPr lang="ru-RU" sz="20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дин топливный бак «Рокомакс X200-16»</a:t>
            </a:r>
            <a:endParaRPr lang="ru-RU" sz="2000" b="1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96F32B-D930-47E4-B0F6-427B74FB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28" y="2532033"/>
            <a:ext cx="1196085" cy="11960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6840AB-8A20-47E9-95C3-F6C76AB3B1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145" t="24800" r="19193" b="34337"/>
          <a:stretch>
            <a:fillRect/>
          </a:stretch>
        </p:blipFill>
        <p:spPr>
          <a:xfrm>
            <a:off x="6710798" y="1093264"/>
            <a:ext cx="1786793" cy="181235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6235C8B-63FA-43DB-8B72-3908497E7EC6}"/>
              </a:ext>
            </a:extLst>
          </p:cNvPr>
          <p:cNvSpPr/>
          <p:nvPr/>
        </p:nvSpPr>
        <p:spPr>
          <a:xfrm>
            <a:off x="6009968" y="781665"/>
            <a:ext cx="45719" cy="41516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F01F5-3EE5-47E5-AB1D-0DAFE1E3AF2B}"/>
              </a:ext>
            </a:extLst>
          </p:cNvPr>
          <p:cNvSpPr txBox="1"/>
          <p:nvPr/>
        </p:nvSpPr>
        <p:spPr>
          <a:xfrm>
            <a:off x="6267042" y="3248475"/>
            <a:ext cx="34851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533400" rtl="0">
              <a:spcBef>
                <a:spcPct val="0"/>
              </a:spcBef>
              <a:spcAft>
                <a:spcPct val="0"/>
              </a:spcAft>
            </a:pPr>
            <a:r>
              <a:rPr lang="ru-RU" sz="20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Спутник-картограф ГЕКС-2 и дополнительные батареи.</a:t>
            </a:r>
            <a:endParaRPr lang="ru-RU" sz="2000" b="1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/>
            </a:br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B8F435E-A98C-4438-ACA7-0E5860EBC6BC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76878B8-7E62-4C62-A32D-EC9555143B05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4B00BE-FBBC-4BAE-A5AC-37DF240CDB67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23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FFC7C8-388A-4288-B0C2-03BE26F19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236" y="4125638"/>
            <a:ext cx="1328868" cy="664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2E70D4-828B-4860-9665-C610CC6551A2}"/>
              </a:ext>
            </a:extLst>
          </p:cNvPr>
          <p:cNvSpPr txBox="1"/>
          <p:nvPr/>
        </p:nvSpPr>
        <p:spPr>
          <a:xfrm>
            <a:off x="3564767" y="4082186"/>
            <a:ext cx="24141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</a:rPr>
              <a:t>Один отделитель «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TD-25</a:t>
            </a: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1529431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ПРОГРАММИРОВАНИЕ АВТОПИЛОТА</a:t>
            </a:r>
          </a:p>
        </p:txBody>
      </p:sp>
    </p:spTree>
    <p:extLst>
      <p:ext uri="{BB962C8B-B14F-4D97-AF65-F5344CB8AC3E}">
        <p14:creationId xmlns:p14="http://schemas.microsoft.com/office/powerpoint/2010/main" val="266847391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8"/>
          <p:cNvSpPr txBox="1">
            <a:spLocks noGrp="1"/>
          </p:cNvSpPr>
          <p:nvPr>
            <p:ph type="title"/>
          </p:nvPr>
        </p:nvSpPr>
        <p:spPr>
          <a:xfrm>
            <a:off x="3533718" y="128014"/>
            <a:ext cx="2971712" cy="778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5400" b="0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kRPC</a:t>
            </a:r>
            <a:endParaRPr sz="5400">
              <a:latin typeface="Arial Black" panose="020B0A04020102020204" pitchFamily="34" charset="0"/>
            </a:endParaRPr>
          </a:p>
        </p:txBody>
      </p:sp>
      <p:sp>
        <p:nvSpPr>
          <p:cNvPr id="1729" name="Google Shape;1729;p58"/>
          <p:cNvSpPr txBox="1">
            <a:spLocks noGrp="1"/>
          </p:cNvSpPr>
          <p:nvPr>
            <p:ph type="subTitle" idx="1"/>
          </p:nvPr>
        </p:nvSpPr>
        <p:spPr>
          <a:xfrm>
            <a:off x="4255108" y="1088873"/>
            <a:ext cx="4316308" cy="3410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Основной технологией, используемой для программирования автопилота, является </a:t>
            </a:r>
            <a:r>
              <a:rPr lang="ru-RU" sz="18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kRPC (Kerbal Remote Procedure Call)</a:t>
            </a: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– модификация, предоставляющая внешний API (Application Programming Interface) на основе протокола RPC (Remote Procedure Call). </a:t>
            </a:r>
          </a:p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Он позволяет программам, написанным на различных языках программирования, удалённо управлять игрой, получать телеметрию и автоматизировать процессы. 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1731" name="Google Shape;1731;p58"/>
          <p:cNvGrpSpPr/>
          <p:nvPr/>
        </p:nvGrpSpPr>
        <p:grpSpPr>
          <a:xfrm>
            <a:off x="128180" y="1721241"/>
            <a:ext cx="4192503" cy="2204922"/>
            <a:chOff x="367875" y="254546"/>
            <a:chExt cx="8787473" cy="4621508"/>
          </a:xfrm>
        </p:grpSpPr>
        <p:sp>
          <p:nvSpPr>
            <p:cNvPr id="1732" name="Google Shape;1732;p58"/>
            <p:cNvSpPr/>
            <p:nvPr/>
          </p:nvSpPr>
          <p:spPr>
            <a:xfrm rot="537699">
              <a:off x="603468" y="1226840"/>
              <a:ext cx="175583" cy="151699"/>
            </a:xfrm>
            <a:custGeom>
              <a:avLst/>
              <a:gdLst/>
              <a:ahLst/>
              <a:cxnLst/>
              <a:rect l="l" t="t" r="r" b="b"/>
              <a:pathLst>
                <a:path w="2977" h="2572" extrusionOk="0">
                  <a:moveTo>
                    <a:pt x="2977" y="0"/>
                  </a:moveTo>
                  <a:lnTo>
                    <a:pt x="2667" y="1619"/>
                  </a:lnTo>
                  <a:lnTo>
                    <a:pt x="0" y="2572"/>
                  </a:lnTo>
                  <a:lnTo>
                    <a:pt x="214" y="9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3" name="Google Shape;1733;p58"/>
            <p:cNvSpPr/>
            <p:nvPr/>
          </p:nvSpPr>
          <p:spPr>
            <a:xfrm rot="3446853" flipH="1">
              <a:off x="1230442" y="3066209"/>
              <a:ext cx="83905" cy="217036"/>
            </a:xfrm>
            <a:custGeom>
              <a:avLst/>
              <a:gdLst/>
              <a:ahLst/>
              <a:cxnLst/>
              <a:rect l="l" t="t" r="r" b="b"/>
              <a:pathLst>
                <a:path w="266" h="688" extrusionOk="0">
                  <a:moveTo>
                    <a:pt x="266" y="1"/>
                  </a:moveTo>
                  <a:lnTo>
                    <a:pt x="1" y="158"/>
                  </a:lnTo>
                  <a:lnTo>
                    <a:pt x="1" y="688"/>
                  </a:lnTo>
                  <a:lnTo>
                    <a:pt x="266" y="541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949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 rot="4761902" flipH="1">
              <a:off x="1673491" y="986318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3"/>
                  </a:lnTo>
                  <a:lnTo>
                    <a:pt x="2199" y="13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24" y="4123"/>
                  </a:cubicBezTo>
                  <a:cubicBezTo>
                    <a:pt x="540" y="4245"/>
                    <a:pt x="820" y="4307"/>
                    <a:pt x="1098" y="4307"/>
                  </a:cubicBezTo>
                  <a:cubicBezTo>
                    <a:pt x="1377" y="4307"/>
                    <a:pt x="1654" y="4245"/>
                    <a:pt x="1865" y="4123"/>
                  </a:cubicBezTo>
                  <a:cubicBezTo>
                    <a:pt x="2071" y="4005"/>
                    <a:pt x="2189" y="3838"/>
                    <a:pt x="2189" y="3681"/>
                  </a:cubicBezTo>
                  <a:lnTo>
                    <a:pt x="2199" y="13"/>
                  </a:lnTo>
                  <a:lnTo>
                    <a:pt x="2199" y="13"/>
                  </a:lnTo>
                  <a:cubicBezTo>
                    <a:pt x="2198" y="179"/>
                    <a:pt x="2090" y="34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34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 rot="4761902" flipH="1">
              <a:off x="1819979" y="1020735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1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49"/>
                    <a:pt x="293" y="71"/>
                    <a:pt x="115" y="71"/>
                  </a:cubicBezTo>
                  <a:cubicBezTo>
                    <a:pt x="81" y="71"/>
                    <a:pt x="46" y="70"/>
                    <a:pt x="11" y="69"/>
                  </a:cubicBezTo>
                  <a:lnTo>
                    <a:pt x="1" y="3739"/>
                  </a:lnTo>
                  <a:cubicBezTo>
                    <a:pt x="34" y="3741"/>
                    <a:pt x="66" y="3741"/>
                    <a:pt x="99" y="3741"/>
                  </a:cubicBezTo>
                  <a:cubicBezTo>
                    <a:pt x="274" y="3741"/>
                    <a:pt x="451" y="3718"/>
                    <a:pt x="600" y="366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 rot="4761902" flipH="1">
              <a:off x="1866719" y="1193724"/>
              <a:ext cx="176647" cy="1192096"/>
            </a:xfrm>
            <a:custGeom>
              <a:avLst/>
              <a:gdLst/>
              <a:ahLst/>
              <a:cxnLst/>
              <a:rect l="l" t="t" r="r" b="b"/>
              <a:pathLst>
                <a:path w="560" h="3779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09"/>
                  </a:lnTo>
                  <a:cubicBezTo>
                    <a:pt x="363" y="99"/>
                    <a:pt x="167" y="59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 rot="4761902" flipH="1">
              <a:off x="2006320" y="1268237"/>
              <a:ext cx="155197" cy="1325217"/>
            </a:xfrm>
            <a:custGeom>
              <a:avLst/>
              <a:gdLst/>
              <a:ahLst/>
              <a:cxnLst/>
              <a:rect l="l" t="t" r="r" b="b"/>
              <a:pathLst>
                <a:path w="492" h="4201" extrusionOk="0">
                  <a:moveTo>
                    <a:pt x="10" y="1"/>
                  </a:moveTo>
                  <a:lnTo>
                    <a:pt x="1" y="3671"/>
                  </a:lnTo>
                  <a:cubicBezTo>
                    <a:pt x="1" y="3848"/>
                    <a:pt x="99" y="4005"/>
                    <a:pt x="324" y="4122"/>
                  </a:cubicBezTo>
                  <a:cubicBezTo>
                    <a:pt x="364" y="4152"/>
                    <a:pt x="432" y="4171"/>
                    <a:pt x="481" y="4201"/>
                  </a:cubicBezTo>
                  <a:lnTo>
                    <a:pt x="491" y="531"/>
                  </a:lnTo>
                  <a:cubicBezTo>
                    <a:pt x="442" y="511"/>
                    <a:pt x="383" y="481"/>
                    <a:pt x="334" y="452"/>
                  </a:cubicBezTo>
                  <a:cubicBezTo>
                    <a:pt x="12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 rot="4761902" flipH="1">
              <a:off x="2305212" y="1342159"/>
              <a:ext cx="758635" cy="400625"/>
            </a:xfrm>
            <a:custGeom>
              <a:avLst/>
              <a:gdLst/>
              <a:ahLst/>
              <a:cxnLst/>
              <a:rect l="l" t="t" r="r" b="b"/>
              <a:pathLst>
                <a:path w="2405" h="1270" extrusionOk="0">
                  <a:moveTo>
                    <a:pt x="1206" y="1"/>
                  </a:moveTo>
                  <a:cubicBezTo>
                    <a:pt x="928" y="1"/>
                    <a:pt x="648" y="64"/>
                    <a:pt x="432" y="192"/>
                  </a:cubicBezTo>
                  <a:cubicBezTo>
                    <a:pt x="0" y="437"/>
                    <a:pt x="0" y="840"/>
                    <a:pt x="432" y="1085"/>
                  </a:cubicBezTo>
                  <a:cubicBezTo>
                    <a:pt x="648" y="1208"/>
                    <a:pt x="928" y="1269"/>
                    <a:pt x="1206" y="1269"/>
                  </a:cubicBezTo>
                  <a:cubicBezTo>
                    <a:pt x="1485" y="1269"/>
                    <a:pt x="1762" y="1208"/>
                    <a:pt x="1973" y="1085"/>
                  </a:cubicBezTo>
                  <a:cubicBezTo>
                    <a:pt x="2405" y="840"/>
                    <a:pt x="2405" y="437"/>
                    <a:pt x="1973" y="192"/>
                  </a:cubicBezTo>
                  <a:cubicBezTo>
                    <a:pt x="1762" y="64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 rot="4761902" flipH="1">
              <a:off x="1405374" y="1297696"/>
              <a:ext cx="997109" cy="776645"/>
            </a:xfrm>
            <a:custGeom>
              <a:avLst/>
              <a:gdLst/>
              <a:ahLst/>
              <a:cxnLst/>
              <a:rect l="l" t="t" r="r" b="b"/>
              <a:pathLst>
                <a:path w="3161" h="2462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58" y="2013"/>
                    <a:pt x="472" y="2189"/>
                  </a:cubicBezTo>
                  <a:cubicBezTo>
                    <a:pt x="781" y="2371"/>
                    <a:pt x="1186" y="2462"/>
                    <a:pt x="1589" y="2462"/>
                  </a:cubicBezTo>
                  <a:cubicBezTo>
                    <a:pt x="1993" y="2462"/>
                    <a:pt x="2395" y="2371"/>
                    <a:pt x="2699" y="2189"/>
                  </a:cubicBezTo>
                  <a:cubicBezTo>
                    <a:pt x="3004" y="2023"/>
                    <a:pt x="3161" y="1787"/>
                    <a:pt x="3161" y="1552"/>
                  </a:cubicBezTo>
                  <a:lnTo>
                    <a:pt x="2690" y="11"/>
                  </a:lnTo>
                  <a:cubicBezTo>
                    <a:pt x="2690" y="168"/>
                    <a:pt x="2582" y="344"/>
                    <a:pt x="2356" y="452"/>
                  </a:cubicBezTo>
                  <a:cubicBezTo>
                    <a:pt x="2140" y="575"/>
                    <a:pt x="1860" y="636"/>
                    <a:pt x="1582" y="636"/>
                  </a:cubicBezTo>
                  <a:cubicBezTo>
                    <a:pt x="1303" y="636"/>
                    <a:pt x="1026" y="575"/>
                    <a:pt x="815" y="452"/>
                  </a:cubicBezTo>
                  <a:cubicBezTo>
                    <a:pt x="599" y="325"/>
                    <a:pt x="491" y="158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 rot="4761902" flipH="1">
              <a:off x="1672939" y="1301989"/>
              <a:ext cx="276011" cy="601253"/>
            </a:xfrm>
            <a:custGeom>
              <a:avLst/>
              <a:gdLst/>
              <a:ahLst/>
              <a:cxnLst/>
              <a:rect l="l" t="t" r="r" b="b"/>
              <a:pathLst>
                <a:path w="875" h="1906" extrusionOk="0">
                  <a:moveTo>
                    <a:pt x="658" y="0"/>
                  </a:moveTo>
                  <a:cubicBezTo>
                    <a:pt x="495" y="52"/>
                    <a:pt x="318" y="81"/>
                    <a:pt x="125" y="81"/>
                  </a:cubicBezTo>
                  <a:cubicBezTo>
                    <a:pt x="97" y="81"/>
                    <a:pt x="69" y="80"/>
                    <a:pt x="40" y="79"/>
                  </a:cubicBezTo>
                  <a:lnTo>
                    <a:pt x="1" y="1904"/>
                  </a:lnTo>
                  <a:cubicBezTo>
                    <a:pt x="30" y="1905"/>
                    <a:pt x="60" y="1906"/>
                    <a:pt x="90" y="1906"/>
                  </a:cubicBezTo>
                  <a:cubicBezTo>
                    <a:pt x="356" y="1906"/>
                    <a:pt x="627" y="1867"/>
                    <a:pt x="874" y="1796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 rot="4761902" flipH="1">
              <a:off x="1729265" y="1545229"/>
              <a:ext cx="260239" cy="610086"/>
            </a:xfrm>
            <a:custGeom>
              <a:avLst/>
              <a:gdLst/>
              <a:ahLst/>
              <a:cxnLst/>
              <a:rect l="l" t="t" r="r" b="b"/>
              <a:pathLst>
                <a:path w="825" h="1933" extrusionOk="0">
                  <a:moveTo>
                    <a:pt x="285" y="1"/>
                  </a:moveTo>
                  <a:lnTo>
                    <a:pt x="0" y="1777"/>
                  </a:lnTo>
                  <a:cubicBezTo>
                    <a:pt x="236" y="1875"/>
                    <a:pt x="511" y="1924"/>
                    <a:pt x="795" y="1934"/>
                  </a:cubicBezTo>
                  <a:lnTo>
                    <a:pt x="825" y="109"/>
                  </a:lnTo>
                  <a:cubicBezTo>
                    <a:pt x="628" y="99"/>
                    <a:pt x="432" y="60"/>
                    <a:pt x="285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 rot="4761902" flipH="1">
              <a:off x="1848684" y="1659523"/>
              <a:ext cx="306924" cy="727750"/>
            </a:xfrm>
            <a:custGeom>
              <a:avLst/>
              <a:gdLst/>
              <a:ahLst/>
              <a:cxnLst/>
              <a:rect l="l" t="t" r="r" b="b"/>
              <a:pathLst>
                <a:path w="973" h="2307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67" y="2013"/>
                    <a:pt x="472" y="2199"/>
                  </a:cubicBezTo>
                  <a:cubicBezTo>
                    <a:pt x="540" y="2248"/>
                    <a:pt x="619" y="2268"/>
                    <a:pt x="688" y="2307"/>
                  </a:cubicBezTo>
                  <a:lnTo>
                    <a:pt x="972" y="531"/>
                  </a:lnTo>
                  <a:cubicBezTo>
                    <a:pt x="923" y="501"/>
                    <a:pt x="864" y="482"/>
                    <a:pt x="815" y="452"/>
                  </a:cubicBezTo>
                  <a:cubicBezTo>
                    <a:pt x="609" y="334"/>
                    <a:pt x="491" y="158"/>
                    <a:pt x="491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 rot="4761902" flipH="1">
              <a:off x="1917695" y="141622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7"/>
                  </a:cubicBezTo>
                  <a:cubicBezTo>
                    <a:pt x="648" y="1200"/>
                    <a:pt x="928" y="1261"/>
                    <a:pt x="1206" y="1261"/>
                  </a:cubicBezTo>
                  <a:cubicBezTo>
                    <a:pt x="1485" y="1261"/>
                    <a:pt x="1762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rgbClr val="B8BE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 rot="4761902" flipH="1">
              <a:off x="2455345" y="839430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5"/>
                    <a:pt x="2189" y="3838"/>
                    <a:pt x="2189" y="3681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9"/>
                    <a:pt x="2090" y="32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25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 rot="4761902" flipH="1">
              <a:off x="2604313" y="872751"/>
              <a:ext cx="195573" cy="1181686"/>
            </a:xfrm>
            <a:custGeom>
              <a:avLst/>
              <a:gdLst/>
              <a:ahLst/>
              <a:cxnLst/>
              <a:rect l="l" t="t" r="r" b="b"/>
              <a:pathLst>
                <a:path w="620" h="3745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56" y="51"/>
                    <a:pt x="279" y="80"/>
                    <a:pt x="93" y="80"/>
                  </a:cubicBezTo>
                  <a:cubicBezTo>
                    <a:pt x="65" y="80"/>
                    <a:pt x="38" y="80"/>
                    <a:pt x="11" y="79"/>
                  </a:cubicBezTo>
                  <a:lnTo>
                    <a:pt x="1" y="3739"/>
                  </a:lnTo>
                  <a:cubicBezTo>
                    <a:pt x="44" y="3743"/>
                    <a:pt x="87" y="3745"/>
                    <a:pt x="131" y="3745"/>
                  </a:cubicBezTo>
                  <a:cubicBezTo>
                    <a:pt x="295" y="3745"/>
                    <a:pt x="460" y="3717"/>
                    <a:pt x="600" y="367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 rot="4761902" flipH="1">
              <a:off x="2654618" y="1045542"/>
              <a:ext cx="176647" cy="1192412"/>
            </a:xfrm>
            <a:custGeom>
              <a:avLst/>
              <a:gdLst/>
              <a:ahLst/>
              <a:cxnLst/>
              <a:rect l="l" t="t" r="r" b="b"/>
              <a:pathLst>
                <a:path w="560" h="3779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19"/>
                  </a:lnTo>
                  <a:cubicBezTo>
                    <a:pt x="363" y="119"/>
                    <a:pt x="167" y="79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 rot="4761902" flipH="1">
              <a:off x="2792670" y="1121924"/>
              <a:ext cx="155197" cy="1322378"/>
            </a:xfrm>
            <a:custGeom>
              <a:avLst/>
              <a:gdLst/>
              <a:ahLst/>
              <a:cxnLst/>
              <a:rect l="l" t="t" r="r" b="b"/>
              <a:pathLst>
                <a:path w="492" h="4192" extrusionOk="0">
                  <a:moveTo>
                    <a:pt x="10" y="1"/>
                  </a:moveTo>
                  <a:lnTo>
                    <a:pt x="1" y="3661"/>
                  </a:lnTo>
                  <a:cubicBezTo>
                    <a:pt x="1" y="3838"/>
                    <a:pt x="99" y="3995"/>
                    <a:pt x="324" y="4122"/>
                  </a:cubicBezTo>
                  <a:cubicBezTo>
                    <a:pt x="364" y="4142"/>
                    <a:pt x="432" y="4172"/>
                    <a:pt x="481" y="4191"/>
                  </a:cubicBezTo>
                  <a:lnTo>
                    <a:pt x="491" y="521"/>
                  </a:lnTo>
                  <a:cubicBezTo>
                    <a:pt x="442" y="501"/>
                    <a:pt x="383" y="472"/>
                    <a:pt x="334" y="452"/>
                  </a:cubicBezTo>
                  <a:cubicBezTo>
                    <a:pt x="128" y="325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 rot="4761902" flipH="1">
              <a:off x="3090476" y="1194315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42"/>
                    <a:pt x="432" y="1087"/>
                  </a:cubicBezTo>
                  <a:cubicBezTo>
                    <a:pt x="648" y="1210"/>
                    <a:pt x="928" y="1271"/>
                    <a:pt x="1206" y="1271"/>
                  </a:cubicBezTo>
                  <a:cubicBezTo>
                    <a:pt x="1485" y="1271"/>
                    <a:pt x="1762" y="1210"/>
                    <a:pt x="1973" y="1087"/>
                  </a:cubicBezTo>
                  <a:cubicBezTo>
                    <a:pt x="2405" y="84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 rot="4761902" flipH="1">
              <a:off x="3620531" y="620683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70"/>
                  </a:lnTo>
                  <a:cubicBezTo>
                    <a:pt x="0" y="3837"/>
                    <a:pt x="98" y="4004"/>
                    <a:pt x="324" y="4122"/>
                  </a:cubicBezTo>
                  <a:cubicBezTo>
                    <a:pt x="540" y="4244"/>
                    <a:pt x="820" y="4306"/>
                    <a:pt x="1098" y="4306"/>
                  </a:cubicBezTo>
                  <a:cubicBezTo>
                    <a:pt x="1377" y="4306"/>
                    <a:pt x="1654" y="4244"/>
                    <a:pt x="1865" y="4122"/>
                  </a:cubicBezTo>
                  <a:cubicBezTo>
                    <a:pt x="2071" y="400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7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 rot="4761902" flipH="1">
              <a:off x="3767173" y="654914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1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50"/>
                    <a:pt x="293" y="71"/>
                    <a:pt x="115" y="71"/>
                  </a:cubicBezTo>
                  <a:cubicBezTo>
                    <a:pt x="81" y="71"/>
                    <a:pt x="46" y="71"/>
                    <a:pt x="11" y="69"/>
                  </a:cubicBezTo>
                  <a:lnTo>
                    <a:pt x="1" y="3739"/>
                  </a:lnTo>
                  <a:cubicBezTo>
                    <a:pt x="27" y="3741"/>
                    <a:pt x="53" y="3741"/>
                    <a:pt x="80" y="3741"/>
                  </a:cubicBezTo>
                  <a:cubicBezTo>
                    <a:pt x="261" y="3741"/>
                    <a:pt x="445" y="3712"/>
                    <a:pt x="600" y="366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 rot="4761902" flipH="1">
              <a:off x="4254267" y="977250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 rot="4761902" flipH="1">
              <a:off x="4779671" y="402914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61"/>
                  </a:lnTo>
                  <a:cubicBezTo>
                    <a:pt x="0" y="3837"/>
                    <a:pt x="98" y="399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 rot="4761902" flipH="1">
              <a:off x="4927863" y="435276"/>
              <a:ext cx="195573" cy="1183579"/>
            </a:xfrm>
            <a:custGeom>
              <a:avLst/>
              <a:gdLst/>
              <a:ahLst/>
              <a:cxnLst/>
              <a:rect l="l" t="t" r="r" b="b"/>
              <a:pathLst>
                <a:path w="620" h="3752" extrusionOk="0">
                  <a:moveTo>
                    <a:pt x="619" y="0"/>
                  </a:moveTo>
                  <a:cubicBezTo>
                    <a:pt x="462" y="58"/>
                    <a:pt x="291" y="81"/>
                    <a:pt x="113" y="81"/>
                  </a:cubicBezTo>
                  <a:cubicBezTo>
                    <a:pt x="79" y="81"/>
                    <a:pt x="45" y="81"/>
                    <a:pt x="11" y="79"/>
                  </a:cubicBezTo>
                  <a:lnTo>
                    <a:pt x="1" y="3749"/>
                  </a:lnTo>
                  <a:cubicBezTo>
                    <a:pt x="27" y="3751"/>
                    <a:pt x="53" y="3751"/>
                    <a:pt x="80" y="3751"/>
                  </a:cubicBezTo>
                  <a:cubicBezTo>
                    <a:pt x="261" y="3751"/>
                    <a:pt x="445" y="3722"/>
                    <a:pt x="600" y="367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 rot="4761902" flipH="1">
              <a:off x="5413407" y="759481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 rot="4761902" flipH="1">
              <a:off x="5944857" y="183852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20"/>
                  </a:moveTo>
                  <a:lnTo>
                    <a:pt x="2199" y="22"/>
                  </a:lnTo>
                  <a:lnTo>
                    <a:pt x="2199" y="22"/>
                  </a:lnTo>
                  <a:cubicBezTo>
                    <a:pt x="2199" y="21"/>
                    <a:pt x="2199" y="21"/>
                    <a:pt x="2199" y="20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4004"/>
                    <a:pt x="2189" y="3847"/>
                    <a:pt x="2189" y="3681"/>
                  </a:cubicBezTo>
                  <a:lnTo>
                    <a:pt x="2199" y="22"/>
                  </a:lnTo>
                  <a:lnTo>
                    <a:pt x="2199" y="22"/>
                  </a:lnTo>
                  <a:cubicBezTo>
                    <a:pt x="2198" y="178"/>
                    <a:pt x="2090" y="335"/>
                    <a:pt x="1885" y="462"/>
                  </a:cubicBezTo>
                  <a:cubicBezTo>
                    <a:pt x="1669" y="584"/>
                    <a:pt x="1389" y="646"/>
                    <a:pt x="1109" y="646"/>
                  </a:cubicBezTo>
                  <a:cubicBezTo>
                    <a:pt x="830" y="646"/>
                    <a:pt x="550" y="584"/>
                    <a:pt x="334" y="462"/>
                  </a:cubicBezTo>
                  <a:cubicBezTo>
                    <a:pt x="128" y="334"/>
                    <a:pt x="20" y="167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 rot="4761902" flipH="1">
              <a:off x="6091499" y="218083"/>
              <a:ext cx="195573" cy="1180740"/>
            </a:xfrm>
            <a:custGeom>
              <a:avLst/>
              <a:gdLst/>
              <a:ahLst/>
              <a:cxnLst/>
              <a:rect l="l" t="t" r="r" b="b"/>
              <a:pathLst>
                <a:path w="620" h="3743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72" y="47"/>
                    <a:pt x="312" y="75"/>
                    <a:pt x="145" y="75"/>
                  </a:cubicBezTo>
                  <a:cubicBezTo>
                    <a:pt x="100" y="75"/>
                    <a:pt x="56" y="73"/>
                    <a:pt x="11" y="69"/>
                  </a:cubicBezTo>
                  <a:lnTo>
                    <a:pt x="1" y="3740"/>
                  </a:lnTo>
                  <a:cubicBezTo>
                    <a:pt x="34" y="3741"/>
                    <a:pt x="66" y="3742"/>
                    <a:pt x="99" y="3742"/>
                  </a:cubicBezTo>
                  <a:cubicBezTo>
                    <a:pt x="274" y="3742"/>
                    <a:pt x="451" y="3719"/>
                    <a:pt x="600" y="3661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 rot="4761902" flipH="1">
              <a:off x="6577197" y="539261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42"/>
                    <a:pt x="432" y="1088"/>
                  </a:cubicBezTo>
                  <a:cubicBezTo>
                    <a:pt x="648" y="1210"/>
                    <a:pt x="928" y="1272"/>
                    <a:pt x="1206" y="1272"/>
                  </a:cubicBezTo>
                  <a:cubicBezTo>
                    <a:pt x="1485" y="1272"/>
                    <a:pt x="1762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 rot="4761902" flipH="1">
              <a:off x="6905717" y="205108"/>
              <a:ext cx="687661" cy="950144"/>
            </a:xfrm>
            <a:custGeom>
              <a:avLst/>
              <a:gdLst/>
              <a:ahLst/>
              <a:cxnLst/>
              <a:rect l="l" t="t" r="r" b="b"/>
              <a:pathLst>
                <a:path w="2180" h="3012" extrusionOk="0">
                  <a:moveTo>
                    <a:pt x="766" y="1"/>
                  </a:moveTo>
                  <a:lnTo>
                    <a:pt x="1" y="2376"/>
                  </a:lnTo>
                  <a:cubicBezTo>
                    <a:pt x="1" y="2543"/>
                    <a:pt x="99" y="2700"/>
                    <a:pt x="315" y="2827"/>
                  </a:cubicBezTo>
                  <a:cubicBezTo>
                    <a:pt x="531" y="2950"/>
                    <a:pt x="811" y="3011"/>
                    <a:pt x="1090" y="3011"/>
                  </a:cubicBezTo>
                  <a:cubicBezTo>
                    <a:pt x="1370" y="3011"/>
                    <a:pt x="1650" y="2950"/>
                    <a:pt x="1866" y="2827"/>
                  </a:cubicBezTo>
                  <a:cubicBezTo>
                    <a:pt x="2072" y="2709"/>
                    <a:pt x="2180" y="2543"/>
                    <a:pt x="2180" y="2386"/>
                  </a:cubicBezTo>
                  <a:lnTo>
                    <a:pt x="1424" y="21"/>
                  </a:lnTo>
                  <a:cubicBezTo>
                    <a:pt x="1424" y="70"/>
                    <a:pt x="1385" y="119"/>
                    <a:pt x="1336" y="138"/>
                  </a:cubicBezTo>
                  <a:cubicBezTo>
                    <a:pt x="1267" y="178"/>
                    <a:pt x="1181" y="197"/>
                    <a:pt x="1096" y="197"/>
                  </a:cubicBezTo>
                  <a:cubicBezTo>
                    <a:pt x="1012" y="197"/>
                    <a:pt x="928" y="178"/>
                    <a:pt x="865" y="138"/>
                  </a:cubicBezTo>
                  <a:cubicBezTo>
                    <a:pt x="806" y="109"/>
                    <a:pt x="766" y="50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 rot="4761902" flipH="1">
              <a:off x="7109017" y="168199"/>
              <a:ext cx="192419" cy="895571"/>
            </a:xfrm>
            <a:custGeom>
              <a:avLst/>
              <a:gdLst/>
              <a:ahLst/>
              <a:cxnLst/>
              <a:rect l="l" t="t" r="r" b="b"/>
              <a:pathLst>
                <a:path w="610" h="2839" extrusionOk="0">
                  <a:moveTo>
                    <a:pt x="236" y="0"/>
                  </a:moveTo>
                  <a:cubicBezTo>
                    <a:pt x="177" y="20"/>
                    <a:pt x="119" y="30"/>
                    <a:pt x="60" y="30"/>
                  </a:cubicBezTo>
                  <a:lnTo>
                    <a:pt x="1" y="2837"/>
                  </a:lnTo>
                  <a:cubicBezTo>
                    <a:pt x="35" y="2838"/>
                    <a:pt x="69" y="2839"/>
                    <a:pt x="103" y="2839"/>
                  </a:cubicBezTo>
                  <a:cubicBezTo>
                    <a:pt x="281" y="2839"/>
                    <a:pt x="452" y="2816"/>
                    <a:pt x="609" y="275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 rot="4761889" flipH="1">
              <a:off x="7589260" y="534257"/>
              <a:ext cx="234582" cy="119561"/>
            </a:xfrm>
            <a:custGeom>
              <a:avLst/>
              <a:gdLst/>
              <a:ahLst/>
              <a:cxnLst/>
              <a:rect l="l" t="t" r="r" b="b"/>
              <a:pathLst>
                <a:path w="737" h="379" extrusionOk="0">
                  <a:moveTo>
                    <a:pt x="368" y="1"/>
                  </a:moveTo>
                  <a:cubicBezTo>
                    <a:pt x="285" y="1"/>
                    <a:pt x="202" y="18"/>
                    <a:pt x="138" y="52"/>
                  </a:cubicBezTo>
                  <a:cubicBezTo>
                    <a:pt x="0" y="131"/>
                    <a:pt x="20" y="248"/>
                    <a:pt x="138" y="327"/>
                  </a:cubicBezTo>
                  <a:cubicBezTo>
                    <a:pt x="206" y="361"/>
                    <a:pt x="292" y="378"/>
                    <a:pt x="376" y="378"/>
                  </a:cubicBezTo>
                  <a:cubicBezTo>
                    <a:pt x="459" y="378"/>
                    <a:pt x="540" y="361"/>
                    <a:pt x="599" y="327"/>
                  </a:cubicBezTo>
                  <a:cubicBezTo>
                    <a:pt x="736" y="248"/>
                    <a:pt x="727" y="131"/>
                    <a:pt x="599" y="52"/>
                  </a:cubicBezTo>
                  <a:cubicBezTo>
                    <a:pt x="535" y="18"/>
                    <a:pt x="452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D86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 rot="4761902" flipH="1">
              <a:off x="3713618" y="-776585"/>
              <a:ext cx="368435" cy="5479731"/>
            </a:xfrm>
            <a:custGeom>
              <a:avLst/>
              <a:gdLst/>
              <a:ahLst/>
              <a:cxnLst/>
              <a:rect l="l" t="t" r="r" b="b"/>
              <a:pathLst>
                <a:path w="1168" h="17371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40" y="138"/>
                    <a:pt x="873" y="266"/>
                    <a:pt x="697" y="374"/>
                  </a:cubicBezTo>
                  <a:cubicBezTo>
                    <a:pt x="491" y="491"/>
                    <a:pt x="265" y="590"/>
                    <a:pt x="29" y="668"/>
                  </a:cubicBezTo>
                  <a:lnTo>
                    <a:pt x="0" y="17371"/>
                  </a:lnTo>
                  <a:cubicBezTo>
                    <a:pt x="236" y="17292"/>
                    <a:pt x="471" y="17204"/>
                    <a:pt x="667" y="17076"/>
                  </a:cubicBezTo>
                  <a:cubicBezTo>
                    <a:pt x="854" y="16968"/>
                    <a:pt x="1011" y="16851"/>
                    <a:pt x="1148" y="16713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 rot="4761902" flipH="1">
              <a:off x="3575917" y="-247033"/>
              <a:ext cx="539088" cy="5344402"/>
            </a:xfrm>
            <a:custGeom>
              <a:avLst/>
              <a:gdLst/>
              <a:ahLst/>
              <a:cxnLst/>
              <a:rect l="l" t="t" r="r" b="b"/>
              <a:pathLst>
                <a:path w="1709" h="16942" extrusionOk="0">
                  <a:moveTo>
                    <a:pt x="1708" y="0"/>
                  </a:moveTo>
                  <a:lnTo>
                    <a:pt x="1708" y="0"/>
                  </a:lnTo>
                  <a:cubicBezTo>
                    <a:pt x="1237" y="158"/>
                    <a:pt x="726" y="229"/>
                    <a:pt x="218" y="229"/>
                  </a:cubicBezTo>
                  <a:cubicBezTo>
                    <a:pt x="155" y="229"/>
                    <a:pt x="93" y="228"/>
                    <a:pt x="30" y="226"/>
                  </a:cubicBezTo>
                  <a:lnTo>
                    <a:pt x="1" y="16939"/>
                  </a:lnTo>
                  <a:cubicBezTo>
                    <a:pt x="64" y="16941"/>
                    <a:pt x="128" y="16942"/>
                    <a:pt x="192" y="16942"/>
                  </a:cubicBezTo>
                  <a:cubicBezTo>
                    <a:pt x="708" y="16942"/>
                    <a:pt x="1225" y="16870"/>
                    <a:pt x="1679" y="16713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F3121">
                <a:alpha val="4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 rot="4761902" flipH="1">
              <a:off x="3706520" y="234448"/>
              <a:ext cx="489564" cy="5368377"/>
            </a:xfrm>
            <a:custGeom>
              <a:avLst/>
              <a:gdLst/>
              <a:ahLst/>
              <a:cxnLst/>
              <a:rect l="l" t="t" r="r" b="b"/>
              <a:pathLst>
                <a:path w="1552" h="17018" extrusionOk="0">
                  <a:moveTo>
                    <a:pt x="30" y="1"/>
                  </a:moveTo>
                  <a:lnTo>
                    <a:pt x="1" y="16704"/>
                  </a:lnTo>
                  <a:cubicBezTo>
                    <a:pt x="472" y="16890"/>
                    <a:pt x="1002" y="16988"/>
                    <a:pt x="1522" y="17018"/>
                  </a:cubicBezTo>
                  <a:lnTo>
                    <a:pt x="1551" y="305"/>
                  </a:lnTo>
                  <a:cubicBezTo>
                    <a:pt x="1021" y="295"/>
                    <a:pt x="491" y="187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2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 rot="4761902" flipH="1">
              <a:off x="5931218" y="1488405"/>
              <a:ext cx="2095789" cy="1108501"/>
            </a:xfrm>
            <a:custGeom>
              <a:avLst/>
              <a:gdLst/>
              <a:ahLst/>
              <a:cxnLst/>
              <a:rect l="l" t="t" r="r" b="b"/>
              <a:pathLst>
                <a:path w="6644" h="3513" extrusionOk="0">
                  <a:moveTo>
                    <a:pt x="3321" y="1"/>
                  </a:moveTo>
                  <a:cubicBezTo>
                    <a:pt x="2547" y="1"/>
                    <a:pt x="1771" y="172"/>
                    <a:pt x="1178" y="516"/>
                  </a:cubicBezTo>
                  <a:cubicBezTo>
                    <a:pt x="0" y="1203"/>
                    <a:pt x="0" y="2312"/>
                    <a:pt x="1187" y="2999"/>
                  </a:cubicBezTo>
                  <a:cubicBezTo>
                    <a:pt x="1781" y="3342"/>
                    <a:pt x="2556" y="3514"/>
                    <a:pt x="3330" y="3514"/>
                  </a:cubicBezTo>
                  <a:cubicBezTo>
                    <a:pt x="4105" y="3514"/>
                    <a:pt x="4877" y="3342"/>
                    <a:pt x="5466" y="2999"/>
                  </a:cubicBezTo>
                  <a:cubicBezTo>
                    <a:pt x="6644" y="2312"/>
                    <a:pt x="6644" y="1203"/>
                    <a:pt x="5456" y="516"/>
                  </a:cubicBezTo>
                  <a:cubicBezTo>
                    <a:pt x="4868" y="172"/>
                    <a:pt x="4095" y="1"/>
                    <a:pt x="3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 rot="4761902" flipH="1">
              <a:off x="3163459" y="-326882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8" name="Google Shape;1768;p58"/>
            <p:cNvSpPr/>
            <p:nvPr/>
          </p:nvSpPr>
          <p:spPr>
            <a:xfrm rot="4761902" flipH="1">
              <a:off x="6776675" y="628965"/>
              <a:ext cx="1907155" cy="2541919"/>
            </a:xfrm>
            <a:custGeom>
              <a:avLst/>
              <a:gdLst/>
              <a:ahLst/>
              <a:cxnLst/>
              <a:rect l="l" t="t" r="r" b="b"/>
              <a:pathLst>
                <a:path w="6046" h="8058" extrusionOk="0">
                  <a:moveTo>
                    <a:pt x="6045" y="6419"/>
                  </a:moveTo>
                  <a:cubicBezTo>
                    <a:pt x="5987" y="3190"/>
                    <a:pt x="4505" y="1"/>
                    <a:pt x="3003" y="11"/>
                  </a:cubicBezTo>
                  <a:cubicBezTo>
                    <a:pt x="1512" y="30"/>
                    <a:pt x="49" y="3269"/>
                    <a:pt x="0" y="6458"/>
                  </a:cubicBezTo>
                  <a:cubicBezTo>
                    <a:pt x="275" y="7351"/>
                    <a:pt x="1502" y="8058"/>
                    <a:pt x="3003" y="8058"/>
                  </a:cubicBezTo>
                  <a:cubicBezTo>
                    <a:pt x="4524" y="8048"/>
                    <a:pt x="5780" y="7302"/>
                    <a:pt x="6045" y="6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 rot="4761902" flipH="1">
              <a:off x="753836" y="361156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70"/>
                  </a:lnTo>
                  <a:cubicBezTo>
                    <a:pt x="0" y="3837"/>
                    <a:pt x="98" y="399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4"/>
                    <a:pt x="2179" y="3837"/>
                    <a:pt x="2179" y="3680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8"/>
                    <a:pt x="2080" y="334"/>
                    <a:pt x="1875" y="452"/>
                  </a:cubicBezTo>
                  <a:cubicBezTo>
                    <a:pt x="1659" y="574"/>
                    <a:pt x="1379" y="636"/>
                    <a:pt x="1099" y="636"/>
                  </a:cubicBezTo>
                  <a:cubicBezTo>
                    <a:pt x="820" y="636"/>
                    <a:pt x="540" y="574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 rot="4761902" flipH="1">
              <a:off x="1385121" y="3963485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2"/>
                    <a:pt x="422" y="1078"/>
                  </a:cubicBezTo>
                  <a:cubicBezTo>
                    <a:pt x="638" y="1200"/>
                    <a:pt x="918" y="1262"/>
                    <a:pt x="1197" y="1262"/>
                  </a:cubicBezTo>
                  <a:cubicBezTo>
                    <a:pt x="1477" y="1262"/>
                    <a:pt x="1757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 rot="4761902" flipH="1">
              <a:off x="500671" y="3925674"/>
              <a:ext cx="997109" cy="777276"/>
            </a:xfrm>
            <a:custGeom>
              <a:avLst/>
              <a:gdLst/>
              <a:ahLst/>
              <a:cxnLst/>
              <a:rect l="l" t="t" r="r" b="b"/>
              <a:pathLst>
                <a:path w="3161" h="2464" extrusionOk="0">
                  <a:moveTo>
                    <a:pt x="492" y="0"/>
                  </a:moveTo>
                  <a:lnTo>
                    <a:pt x="1" y="1551"/>
                  </a:lnTo>
                  <a:cubicBezTo>
                    <a:pt x="1" y="1787"/>
                    <a:pt x="168" y="2012"/>
                    <a:pt x="472" y="2199"/>
                  </a:cubicBezTo>
                  <a:cubicBezTo>
                    <a:pt x="786" y="2375"/>
                    <a:pt x="1191" y="2464"/>
                    <a:pt x="1593" y="2464"/>
                  </a:cubicBezTo>
                  <a:cubicBezTo>
                    <a:pt x="1995" y="2464"/>
                    <a:pt x="2395" y="2375"/>
                    <a:pt x="2700" y="2199"/>
                  </a:cubicBezTo>
                  <a:cubicBezTo>
                    <a:pt x="3014" y="2032"/>
                    <a:pt x="3161" y="1796"/>
                    <a:pt x="3161" y="1561"/>
                  </a:cubicBezTo>
                  <a:lnTo>
                    <a:pt x="2690" y="20"/>
                  </a:lnTo>
                  <a:cubicBezTo>
                    <a:pt x="2690" y="177"/>
                    <a:pt x="2582" y="334"/>
                    <a:pt x="2356" y="462"/>
                  </a:cubicBezTo>
                  <a:cubicBezTo>
                    <a:pt x="2145" y="584"/>
                    <a:pt x="1868" y="646"/>
                    <a:pt x="1589" y="646"/>
                  </a:cubicBezTo>
                  <a:cubicBezTo>
                    <a:pt x="1311" y="646"/>
                    <a:pt x="1031" y="584"/>
                    <a:pt x="815" y="462"/>
                  </a:cubicBezTo>
                  <a:cubicBezTo>
                    <a:pt x="609" y="334"/>
                    <a:pt x="492" y="167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 rot="4761902" flipH="1">
              <a:off x="781472" y="3703446"/>
              <a:ext cx="257084" cy="641000"/>
            </a:xfrm>
            <a:custGeom>
              <a:avLst/>
              <a:gdLst/>
              <a:ahLst/>
              <a:cxnLst/>
              <a:rect l="l" t="t" r="r" b="b"/>
              <a:pathLst>
                <a:path w="815" h="2032" extrusionOk="0">
                  <a:moveTo>
                    <a:pt x="413" y="0"/>
                  </a:moveTo>
                  <a:cubicBezTo>
                    <a:pt x="383" y="49"/>
                    <a:pt x="314" y="98"/>
                    <a:pt x="246" y="138"/>
                  </a:cubicBezTo>
                  <a:cubicBezTo>
                    <a:pt x="167" y="187"/>
                    <a:pt x="89" y="216"/>
                    <a:pt x="0" y="246"/>
                  </a:cubicBezTo>
                  <a:lnTo>
                    <a:pt x="216" y="2032"/>
                  </a:lnTo>
                  <a:cubicBezTo>
                    <a:pt x="344" y="2002"/>
                    <a:pt x="452" y="1953"/>
                    <a:pt x="560" y="1885"/>
                  </a:cubicBezTo>
                  <a:cubicBezTo>
                    <a:pt x="668" y="1826"/>
                    <a:pt x="756" y="1767"/>
                    <a:pt x="815" y="1688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 rot="4761902" flipH="1">
              <a:off x="997295" y="403476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8"/>
                  </a:cubicBezTo>
                  <a:cubicBezTo>
                    <a:pt x="638" y="1210"/>
                    <a:pt x="918" y="1272"/>
                    <a:pt x="1197" y="1272"/>
                  </a:cubicBezTo>
                  <a:cubicBezTo>
                    <a:pt x="1477" y="1272"/>
                    <a:pt x="1757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 rot="4761902" flipH="1">
              <a:off x="1538790" y="346409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20"/>
                  </a:moveTo>
                  <a:lnTo>
                    <a:pt x="2189" y="22"/>
                  </a:lnTo>
                  <a:lnTo>
                    <a:pt x="2189" y="22"/>
                  </a:lnTo>
                  <a:cubicBezTo>
                    <a:pt x="2189" y="21"/>
                    <a:pt x="2189" y="20"/>
                    <a:pt x="2189" y="20"/>
                  </a:cubicBezTo>
                  <a:close/>
                  <a:moveTo>
                    <a:pt x="10" y="0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4004"/>
                    <a:pt x="2179" y="3837"/>
                    <a:pt x="2179" y="3680"/>
                  </a:cubicBezTo>
                  <a:lnTo>
                    <a:pt x="2189" y="22"/>
                  </a:lnTo>
                  <a:lnTo>
                    <a:pt x="2189" y="22"/>
                  </a:lnTo>
                  <a:cubicBezTo>
                    <a:pt x="2188" y="178"/>
                    <a:pt x="2080" y="334"/>
                    <a:pt x="1875" y="461"/>
                  </a:cubicBezTo>
                  <a:cubicBezTo>
                    <a:pt x="1659" y="584"/>
                    <a:pt x="1379" y="645"/>
                    <a:pt x="1099" y="645"/>
                  </a:cubicBezTo>
                  <a:cubicBezTo>
                    <a:pt x="820" y="645"/>
                    <a:pt x="540" y="584"/>
                    <a:pt x="324" y="461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 rot="4761902" flipH="1">
              <a:off x="1733187" y="3306525"/>
              <a:ext cx="136586" cy="1235313"/>
            </a:xfrm>
            <a:custGeom>
              <a:avLst/>
              <a:gdLst/>
              <a:ahLst/>
              <a:cxnLst/>
              <a:rect l="l" t="t" r="r" b="b"/>
              <a:pathLst>
                <a:path w="432" h="3916" extrusionOk="0">
                  <a:moveTo>
                    <a:pt x="433" y="0"/>
                  </a:moveTo>
                  <a:cubicBezTo>
                    <a:pt x="403" y="49"/>
                    <a:pt x="334" y="88"/>
                    <a:pt x="266" y="137"/>
                  </a:cubicBezTo>
                  <a:cubicBezTo>
                    <a:pt x="187" y="187"/>
                    <a:pt x="99" y="216"/>
                    <a:pt x="20" y="245"/>
                  </a:cubicBezTo>
                  <a:lnTo>
                    <a:pt x="1" y="3916"/>
                  </a:lnTo>
                  <a:cubicBezTo>
                    <a:pt x="89" y="3876"/>
                    <a:pt x="177" y="3837"/>
                    <a:pt x="246" y="3798"/>
                  </a:cubicBezTo>
                  <a:cubicBezTo>
                    <a:pt x="315" y="3759"/>
                    <a:pt x="374" y="3719"/>
                    <a:pt x="423" y="36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 rot="4761902" flipH="1">
              <a:off x="2168525" y="381472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7"/>
                  </a:cubicBezTo>
                  <a:cubicBezTo>
                    <a:pt x="638" y="1210"/>
                    <a:pt x="918" y="1271"/>
                    <a:pt x="1197" y="1271"/>
                  </a:cubicBezTo>
                  <a:cubicBezTo>
                    <a:pt x="1477" y="1271"/>
                    <a:pt x="1757" y="1210"/>
                    <a:pt x="1973" y="1087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 rot="4761902" flipH="1">
              <a:off x="2700876" y="3245619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5"/>
                    <a:pt x="2179" y="3838"/>
                    <a:pt x="2179" y="3681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 rot="4761902" flipH="1">
              <a:off x="2898372" y="3087463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2" h="3917" extrusionOk="0">
                  <a:moveTo>
                    <a:pt x="433" y="0"/>
                  </a:moveTo>
                  <a:cubicBezTo>
                    <a:pt x="403" y="50"/>
                    <a:pt x="334" y="99"/>
                    <a:pt x="266" y="138"/>
                  </a:cubicBezTo>
                  <a:cubicBezTo>
                    <a:pt x="187" y="187"/>
                    <a:pt x="99" y="22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80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 rot="4761902" flipH="1">
              <a:off x="3332316" y="359766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3"/>
                    <a:pt x="422" y="1078"/>
                  </a:cubicBezTo>
                  <a:cubicBezTo>
                    <a:pt x="638" y="1201"/>
                    <a:pt x="918" y="1262"/>
                    <a:pt x="1197" y="1262"/>
                  </a:cubicBezTo>
                  <a:cubicBezTo>
                    <a:pt x="1477" y="1262"/>
                    <a:pt x="1757" y="1201"/>
                    <a:pt x="1973" y="1078"/>
                  </a:cubicBezTo>
                  <a:cubicBezTo>
                    <a:pt x="2405" y="833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 rot="4761902" flipH="1">
              <a:off x="3866216" y="3026685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20"/>
                  </a:moveTo>
                  <a:lnTo>
                    <a:pt x="2189" y="23"/>
                  </a:lnTo>
                  <a:lnTo>
                    <a:pt x="2189" y="23"/>
                  </a:lnTo>
                  <a:cubicBezTo>
                    <a:pt x="2189" y="22"/>
                    <a:pt x="2189" y="21"/>
                    <a:pt x="2189" y="20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4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48"/>
                    <a:pt x="2179" y="3681"/>
                  </a:cubicBezTo>
                  <a:lnTo>
                    <a:pt x="2189" y="23"/>
                  </a:lnTo>
                  <a:lnTo>
                    <a:pt x="2189" y="23"/>
                  </a:lnTo>
                  <a:cubicBezTo>
                    <a:pt x="2188" y="189"/>
                    <a:pt x="2080" y="345"/>
                    <a:pt x="1875" y="462"/>
                  </a:cubicBezTo>
                  <a:cubicBezTo>
                    <a:pt x="1659" y="585"/>
                    <a:pt x="1379" y="646"/>
                    <a:pt x="1099" y="646"/>
                  </a:cubicBezTo>
                  <a:cubicBezTo>
                    <a:pt x="820" y="646"/>
                    <a:pt x="540" y="585"/>
                    <a:pt x="324" y="462"/>
                  </a:cubicBezTo>
                  <a:cubicBezTo>
                    <a:pt x="118" y="334"/>
                    <a:pt x="10" y="16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 rot="4761902" flipH="1">
              <a:off x="4057513" y="2869694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2" h="3917" extrusionOk="0">
                  <a:moveTo>
                    <a:pt x="433" y="0"/>
                  </a:moveTo>
                  <a:cubicBezTo>
                    <a:pt x="403" y="50"/>
                    <a:pt x="334" y="89"/>
                    <a:pt x="266" y="138"/>
                  </a:cubicBezTo>
                  <a:cubicBezTo>
                    <a:pt x="187" y="187"/>
                    <a:pt x="99" y="21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79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 rot="4761902" flipH="1">
              <a:off x="4493626" y="3377279"/>
              <a:ext cx="758635" cy="402518"/>
            </a:xfrm>
            <a:custGeom>
              <a:avLst/>
              <a:gdLst/>
              <a:ahLst/>
              <a:cxnLst/>
              <a:rect l="l" t="t" r="r" b="b"/>
              <a:pathLst>
                <a:path w="2405" h="1276" extrusionOk="0">
                  <a:moveTo>
                    <a:pt x="1194" y="0"/>
                  </a:moveTo>
                  <a:cubicBezTo>
                    <a:pt x="913" y="0"/>
                    <a:pt x="633" y="66"/>
                    <a:pt x="422" y="199"/>
                  </a:cubicBezTo>
                  <a:cubicBezTo>
                    <a:pt x="0" y="444"/>
                    <a:pt x="0" y="847"/>
                    <a:pt x="422" y="1092"/>
                  </a:cubicBezTo>
                  <a:cubicBezTo>
                    <a:pt x="638" y="1215"/>
                    <a:pt x="918" y="1276"/>
                    <a:pt x="1197" y="1276"/>
                  </a:cubicBezTo>
                  <a:cubicBezTo>
                    <a:pt x="1477" y="1276"/>
                    <a:pt x="1757" y="1215"/>
                    <a:pt x="1973" y="1092"/>
                  </a:cubicBezTo>
                  <a:cubicBezTo>
                    <a:pt x="2405" y="847"/>
                    <a:pt x="2405" y="444"/>
                    <a:pt x="1973" y="199"/>
                  </a:cubicBezTo>
                  <a:cubicBezTo>
                    <a:pt x="1757" y="66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 rot="4761902" flipH="1">
              <a:off x="5025357" y="2808916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1"/>
                  </a:moveTo>
                  <a:lnTo>
                    <a:pt x="2189" y="13"/>
                  </a:lnTo>
                  <a:lnTo>
                    <a:pt x="2189" y="13"/>
                  </a:lnTo>
                  <a:cubicBezTo>
                    <a:pt x="2189" y="12"/>
                    <a:pt x="2189" y="11"/>
                    <a:pt x="2189" y="11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38"/>
                    <a:pt x="2179" y="3681"/>
                  </a:cubicBezTo>
                  <a:lnTo>
                    <a:pt x="2189" y="13"/>
                  </a:lnTo>
                  <a:lnTo>
                    <a:pt x="2189" y="13"/>
                  </a:lnTo>
                  <a:cubicBezTo>
                    <a:pt x="2188" y="17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 rot="4761902" flipH="1">
              <a:off x="5221303" y="2652629"/>
              <a:ext cx="136586" cy="1232474"/>
            </a:xfrm>
            <a:custGeom>
              <a:avLst/>
              <a:gdLst/>
              <a:ahLst/>
              <a:cxnLst/>
              <a:rect l="l" t="t" r="r" b="b"/>
              <a:pathLst>
                <a:path w="432" h="3907" extrusionOk="0">
                  <a:moveTo>
                    <a:pt x="433" y="1"/>
                  </a:moveTo>
                  <a:cubicBezTo>
                    <a:pt x="403" y="50"/>
                    <a:pt x="334" y="99"/>
                    <a:pt x="266" y="128"/>
                  </a:cubicBezTo>
                  <a:cubicBezTo>
                    <a:pt x="187" y="177"/>
                    <a:pt x="99" y="217"/>
                    <a:pt x="20" y="246"/>
                  </a:cubicBezTo>
                  <a:lnTo>
                    <a:pt x="1" y="3906"/>
                  </a:lnTo>
                  <a:cubicBezTo>
                    <a:pt x="89" y="3877"/>
                    <a:pt x="177" y="3838"/>
                    <a:pt x="246" y="3799"/>
                  </a:cubicBezTo>
                  <a:cubicBezTo>
                    <a:pt x="315" y="3759"/>
                    <a:pt x="374" y="3710"/>
                    <a:pt x="423" y="366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 rot="4761902" flipH="1">
              <a:off x="5656487" y="3161019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0"/>
                  </a:moveTo>
                  <a:cubicBezTo>
                    <a:pt x="913" y="0"/>
                    <a:pt x="633" y="62"/>
                    <a:pt x="422" y="184"/>
                  </a:cubicBezTo>
                  <a:cubicBezTo>
                    <a:pt x="0" y="430"/>
                    <a:pt x="0" y="832"/>
                    <a:pt x="422" y="1077"/>
                  </a:cubicBezTo>
                  <a:cubicBezTo>
                    <a:pt x="638" y="1200"/>
                    <a:pt x="918" y="1261"/>
                    <a:pt x="1197" y="1261"/>
                  </a:cubicBezTo>
                  <a:cubicBezTo>
                    <a:pt x="1477" y="1261"/>
                    <a:pt x="1757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57" y="62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 rot="4761902" flipH="1">
              <a:off x="5984905" y="2831754"/>
              <a:ext cx="687346" cy="949829"/>
            </a:xfrm>
            <a:custGeom>
              <a:avLst/>
              <a:gdLst/>
              <a:ahLst/>
              <a:cxnLst/>
              <a:rect l="l" t="t" r="r" b="b"/>
              <a:pathLst>
                <a:path w="2179" h="3011" extrusionOk="0">
                  <a:moveTo>
                    <a:pt x="775" y="0"/>
                  </a:moveTo>
                  <a:lnTo>
                    <a:pt x="0" y="2365"/>
                  </a:lnTo>
                  <a:cubicBezTo>
                    <a:pt x="0" y="2542"/>
                    <a:pt x="98" y="2699"/>
                    <a:pt x="314" y="2827"/>
                  </a:cubicBezTo>
                  <a:cubicBezTo>
                    <a:pt x="530" y="2949"/>
                    <a:pt x="810" y="3011"/>
                    <a:pt x="1089" y="3011"/>
                  </a:cubicBezTo>
                  <a:cubicBezTo>
                    <a:pt x="1369" y="3011"/>
                    <a:pt x="1649" y="2949"/>
                    <a:pt x="1865" y="2827"/>
                  </a:cubicBezTo>
                  <a:cubicBezTo>
                    <a:pt x="2071" y="2699"/>
                    <a:pt x="2179" y="2542"/>
                    <a:pt x="2179" y="2385"/>
                  </a:cubicBezTo>
                  <a:lnTo>
                    <a:pt x="1423" y="10"/>
                  </a:lnTo>
                  <a:cubicBezTo>
                    <a:pt x="1423" y="69"/>
                    <a:pt x="1384" y="118"/>
                    <a:pt x="1335" y="138"/>
                  </a:cubicBezTo>
                  <a:cubicBezTo>
                    <a:pt x="1266" y="177"/>
                    <a:pt x="1180" y="197"/>
                    <a:pt x="1097" y="197"/>
                  </a:cubicBezTo>
                  <a:cubicBezTo>
                    <a:pt x="1013" y="197"/>
                    <a:pt x="932" y="177"/>
                    <a:pt x="874" y="138"/>
                  </a:cubicBezTo>
                  <a:cubicBezTo>
                    <a:pt x="805" y="98"/>
                    <a:pt x="775" y="49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 rot="4761902" flipH="1">
              <a:off x="6164704" y="2691766"/>
              <a:ext cx="247937" cy="892101"/>
            </a:xfrm>
            <a:custGeom>
              <a:avLst/>
              <a:gdLst/>
              <a:ahLst/>
              <a:cxnLst/>
              <a:rect l="l" t="t" r="r" b="b"/>
              <a:pathLst>
                <a:path w="786" h="2828" extrusionOk="0">
                  <a:moveTo>
                    <a:pt x="138" y="1"/>
                  </a:moveTo>
                  <a:cubicBezTo>
                    <a:pt x="108" y="11"/>
                    <a:pt x="99" y="21"/>
                    <a:pt x="79" y="30"/>
                  </a:cubicBezTo>
                  <a:lnTo>
                    <a:pt x="0" y="70"/>
                  </a:lnTo>
                  <a:lnTo>
                    <a:pt x="373" y="2827"/>
                  </a:lnTo>
                  <a:cubicBezTo>
                    <a:pt x="452" y="2798"/>
                    <a:pt x="540" y="2759"/>
                    <a:pt x="619" y="2719"/>
                  </a:cubicBezTo>
                  <a:cubicBezTo>
                    <a:pt x="678" y="2680"/>
                    <a:pt x="737" y="2631"/>
                    <a:pt x="786" y="2582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 rot="4761915" flipH="1">
              <a:off x="6672223" y="3157942"/>
              <a:ext cx="229704" cy="121141"/>
            </a:xfrm>
            <a:custGeom>
              <a:avLst/>
              <a:gdLst/>
              <a:ahLst/>
              <a:cxnLst/>
              <a:rect l="l" t="t" r="r" b="b"/>
              <a:pathLst>
                <a:path w="727" h="384" extrusionOk="0">
                  <a:moveTo>
                    <a:pt x="367" y="1"/>
                  </a:moveTo>
                  <a:cubicBezTo>
                    <a:pt x="283" y="1"/>
                    <a:pt x="197" y="20"/>
                    <a:pt x="128" y="59"/>
                  </a:cubicBezTo>
                  <a:cubicBezTo>
                    <a:pt x="0" y="128"/>
                    <a:pt x="10" y="256"/>
                    <a:pt x="128" y="324"/>
                  </a:cubicBezTo>
                  <a:cubicBezTo>
                    <a:pt x="197" y="364"/>
                    <a:pt x="283" y="383"/>
                    <a:pt x="367" y="383"/>
                  </a:cubicBezTo>
                  <a:cubicBezTo>
                    <a:pt x="452" y="383"/>
                    <a:pt x="535" y="364"/>
                    <a:pt x="599" y="324"/>
                  </a:cubicBezTo>
                  <a:cubicBezTo>
                    <a:pt x="727" y="256"/>
                    <a:pt x="717" y="128"/>
                    <a:pt x="599" y="59"/>
                  </a:cubicBezTo>
                  <a:cubicBezTo>
                    <a:pt x="535" y="20"/>
                    <a:pt x="452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 rot="4761902" flipH="1">
              <a:off x="3232124" y="427909"/>
              <a:ext cx="93055" cy="2582297"/>
            </a:xfrm>
            <a:custGeom>
              <a:avLst/>
              <a:gdLst/>
              <a:ahLst/>
              <a:cxnLst/>
              <a:rect l="l" t="t" r="r" b="b"/>
              <a:pathLst>
                <a:path w="295" h="8186" extrusionOk="0">
                  <a:moveTo>
                    <a:pt x="0" y="1"/>
                  </a:moveTo>
                  <a:lnTo>
                    <a:pt x="30" y="8028"/>
                  </a:lnTo>
                  <a:lnTo>
                    <a:pt x="295" y="8185"/>
                  </a:lnTo>
                  <a:lnTo>
                    <a:pt x="275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 rot="4761902" flipH="1">
              <a:off x="2658315" y="-27052"/>
              <a:ext cx="990800" cy="2545074"/>
            </a:xfrm>
            <a:custGeom>
              <a:avLst/>
              <a:gdLst/>
              <a:ahLst/>
              <a:cxnLst/>
              <a:rect l="l" t="t" r="r" b="b"/>
              <a:pathLst>
                <a:path w="3141" h="8068" extrusionOk="0">
                  <a:moveTo>
                    <a:pt x="89" y="0"/>
                  </a:moveTo>
                  <a:lnTo>
                    <a:pt x="0" y="30"/>
                  </a:lnTo>
                  <a:lnTo>
                    <a:pt x="20" y="8067"/>
                  </a:lnTo>
                  <a:lnTo>
                    <a:pt x="3141" y="6261"/>
                  </a:lnTo>
                  <a:lnTo>
                    <a:pt x="3141" y="5319"/>
                  </a:lnTo>
                  <a:lnTo>
                    <a:pt x="1668" y="380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 rot="4761907" flipH="1">
              <a:off x="1811509" y="991568"/>
              <a:ext cx="986633" cy="818894"/>
            </a:xfrm>
            <a:custGeom>
              <a:avLst/>
              <a:gdLst/>
              <a:ahLst/>
              <a:cxnLst/>
              <a:rect l="l" t="t" r="r" b="b"/>
              <a:pathLst>
                <a:path w="3122" h="2592" extrusionOk="0">
                  <a:moveTo>
                    <a:pt x="3122" y="0"/>
                  </a:moveTo>
                  <a:lnTo>
                    <a:pt x="1" y="1806"/>
                  </a:lnTo>
                  <a:lnTo>
                    <a:pt x="1" y="2591"/>
                  </a:lnTo>
                  <a:lnTo>
                    <a:pt x="3122" y="785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 rot="4761902" flipH="1">
              <a:off x="490978" y="1938014"/>
              <a:ext cx="1591399" cy="1318277"/>
            </a:xfrm>
            <a:custGeom>
              <a:avLst/>
              <a:gdLst/>
              <a:ahLst/>
              <a:cxnLst/>
              <a:rect l="l" t="t" r="r" b="b"/>
              <a:pathLst>
                <a:path w="5045" h="4179" extrusionOk="0">
                  <a:moveTo>
                    <a:pt x="785" y="1"/>
                  </a:moveTo>
                  <a:lnTo>
                    <a:pt x="0" y="2709"/>
                  </a:lnTo>
                  <a:cubicBezTo>
                    <a:pt x="0" y="3092"/>
                    <a:pt x="255" y="3475"/>
                    <a:pt x="746" y="3759"/>
                  </a:cubicBezTo>
                  <a:cubicBezTo>
                    <a:pt x="1237" y="4039"/>
                    <a:pt x="1882" y="4179"/>
                    <a:pt x="2527" y="4179"/>
                  </a:cubicBezTo>
                  <a:cubicBezTo>
                    <a:pt x="3173" y="4179"/>
                    <a:pt x="3818" y="4039"/>
                    <a:pt x="4309" y="3759"/>
                  </a:cubicBezTo>
                  <a:cubicBezTo>
                    <a:pt x="4799" y="3475"/>
                    <a:pt x="5045" y="3102"/>
                    <a:pt x="5045" y="2739"/>
                  </a:cubicBezTo>
                  <a:lnTo>
                    <a:pt x="4289" y="20"/>
                  </a:lnTo>
                  <a:cubicBezTo>
                    <a:pt x="4289" y="285"/>
                    <a:pt x="4122" y="531"/>
                    <a:pt x="3769" y="727"/>
                  </a:cubicBezTo>
                  <a:cubicBezTo>
                    <a:pt x="3430" y="923"/>
                    <a:pt x="2984" y="1021"/>
                    <a:pt x="2536" y="1021"/>
                  </a:cubicBezTo>
                  <a:cubicBezTo>
                    <a:pt x="2088" y="1021"/>
                    <a:pt x="1639" y="923"/>
                    <a:pt x="1296" y="727"/>
                  </a:cubicBezTo>
                  <a:cubicBezTo>
                    <a:pt x="952" y="531"/>
                    <a:pt x="785" y="256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 rot="4761902" flipH="1">
              <a:off x="896436" y="1939825"/>
              <a:ext cx="440040" cy="1038471"/>
            </a:xfrm>
            <a:custGeom>
              <a:avLst/>
              <a:gdLst/>
              <a:ahLst/>
              <a:cxnLst/>
              <a:rect l="l" t="t" r="r" b="b"/>
              <a:pathLst>
                <a:path w="1395" h="3292" extrusionOk="0">
                  <a:moveTo>
                    <a:pt x="1041" y="1"/>
                  </a:moveTo>
                  <a:cubicBezTo>
                    <a:pt x="771" y="91"/>
                    <a:pt x="460" y="139"/>
                    <a:pt x="146" y="139"/>
                  </a:cubicBezTo>
                  <a:cubicBezTo>
                    <a:pt x="117" y="139"/>
                    <a:pt x="88" y="139"/>
                    <a:pt x="59" y="138"/>
                  </a:cubicBezTo>
                  <a:lnTo>
                    <a:pt x="1" y="3288"/>
                  </a:lnTo>
                  <a:cubicBezTo>
                    <a:pt x="55" y="3291"/>
                    <a:pt x="110" y="3292"/>
                    <a:pt x="164" y="3292"/>
                  </a:cubicBezTo>
                  <a:cubicBezTo>
                    <a:pt x="592" y="3292"/>
                    <a:pt x="1020" y="3225"/>
                    <a:pt x="1394" y="3112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 rot="4761902" flipH="1">
              <a:off x="1322636" y="2148435"/>
              <a:ext cx="1207508" cy="638161"/>
            </a:xfrm>
            <a:custGeom>
              <a:avLst/>
              <a:gdLst/>
              <a:ahLst/>
              <a:cxnLst/>
              <a:rect l="l" t="t" r="r" b="b"/>
              <a:pathLst>
                <a:path w="3828" h="2023" extrusionOk="0">
                  <a:moveTo>
                    <a:pt x="1902" y="1"/>
                  </a:moveTo>
                  <a:cubicBezTo>
                    <a:pt x="1455" y="1"/>
                    <a:pt x="1011" y="99"/>
                    <a:pt x="677" y="295"/>
                  </a:cubicBezTo>
                  <a:cubicBezTo>
                    <a:pt x="0" y="697"/>
                    <a:pt x="10" y="1335"/>
                    <a:pt x="687" y="1728"/>
                  </a:cubicBezTo>
                  <a:cubicBezTo>
                    <a:pt x="1026" y="1924"/>
                    <a:pt x="1472" y="2022"/>
                    <a:pt x="1919" y="2022"/>
                  </a:cubicBezTo>
                  <a:cubicBezTo>
                    <a:pt x="2365" y="2022"/>
                    <a:pt x="2812" y="1924"/>
                    <a:pt x="3150" y="1728"/>
                  </a:cubicBezTo>
                  <a:cubicBezTo>
                    <a:pt x="3828" y="1325"/>
                    <a:pt x="3828" y="688"/>
                    <a:pt x="3141" y="295"/>
                  </a:cubicBezTo>
                  <a:cubicBezTo>
                    <a:pt x="2797" y="99"/>
                    <a:pt x="2348" y="1"/>
                    <a:pt x="1902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 rot="4761902" flipH="1">
              <a:off x="2701819" y="302440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1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 rot="4761902" flipH="1">
              <a:off x="2480812" y="524428"/>
              <a:ext cx="263393" cy="2925825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736" y="99"/>
                    <a:pt x="618" y="177"/>
                    <a:pt x="491" y="256"/>
                  </a:cubicBezTo>
                  <a:cubicBezTo>
                    <a:pt x="353" y="344"/>
                    <a:pt x="196" y="413"/>
                    <a:pt x="20" y="462"/>
                  </a:cubicBezTo>
                  <a:lnTo>
                    <a:pt x="0" y="9274"/>
                  </a:lnTo>
                  <a:cubicBezTo>
                    <a:pt x="157" y="9206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 rot="4761902" flipH="1">
              <a:off x="2472801" y="1017096"/>
              <a:ext cx="198412" cy="2790811"/>
            </a:xfrm>
            <a:custGeom>
              <a:avLst/>
              <a:gdLst/>
              <a:ahLst/>
              <a:cxnLst/>
              <a:rect l="l" t="t" r="r" b="b"/>
              <a:pathLst>
                <a:path w="629" h="8847" extrusionOk="0">
                  <a:moveTo>
                    <a:pt x="629" y="0"/>
                  </a:moveTo>
                  <a:cubicBezTo>
                    <a:pt x="442" y="20"/>
                    <a:pt x="236" y="30"/>
                    <a:pt x="30" y="30"/>
                  </a:cubicBezTo>
                  <a:lnTo>
                    <a:pt x="1" y="8842"/>
                  </a:lnTo>
                  <a:cubicBezTo>
                    <a:pt x="55" y="8845"/>
                    <a:pt x="108" y="8846"/>
                    <a:pt x="161" y="8846"/>
                  </a:cubicBezTo>
                  <a:cubicBezTo>
                    <a:pt x="320" y="8846"/>
                    <a:pt x="474" y="8835"/>
                    <a:pt x="629" y="8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 rot="4761902" flipH="1">
              <a:off x="2472864" y="809807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60"/>
                    <a:pt x="197" y="99"/>
                    <a:pt x="1" y="12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 rot="4761902" flipH="1">
              <a:off x="2477810" y="1239661"/>
              <a:ext cx="344146" cy="2848539"/>
            </a:xfrm>
            <a:custGeom>
              <a:avLst/>
              <a:gdLst/>
              <a:ahLst/>
              <a:cxnLst/>
              <a:rect l="l" t="t" r="r" b="b"/>
              <a:pathLst>
                <a:path w="1091" h="9030" extrusionOk="0">
                  <a:moveTo>
                    <a:pt x="21" y="1"/>
                  </a:moveTo>
                  <a:lnTo>
                    <a:pt x="1" y="8804"/>
                  </a:lnTo>
                  <a:cubicBezTo>
                    <a:pt x="315" y="8941"/>
                    <a:pt x="688" y="9010"/>
                    <a:pt x="1061" y="9029"/>
                  </a:cubicBezTo>
                  <a:lnTo>
                    <a:pt x="1090" y="217"/>
                  </a:lnTo>
                  <a:cubicBezTo>
                    <a:pt x="707" y="197"/>
                    <a:pt x="335" y="138"/>
                    <a:pt x="21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 rot="4761902" flipH="1">
              <a:off x="2749968" y="1389689"/>
              <a:ext cx="306924" cy="3102163"/>
            </a:xfrm>
            <a:custGeom>
              <a:avLst/>
              <a:gdLst/>
              <a:ahLst/>
              <a:cxnLst/>
              <a:rect l="l" t="t" r="r" b="b"/>
              <a:pathLst>
                <a:path w="973" h="9834" extrusionOk="0"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737" y="9745"/>
                    <a:pt x="835" y="9804"/>
                    <a:pt x="953" y="9834"/>
                  </a:cubicBezTo>
                  <a:lnTo>
                    <a:pt x="973" y="1031"/>
                  </a:lnTo>
                  <a:cubicBezTo>
                    <a:pt x="865" y="992"/>
                    <a:pt x="766" y="943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 rot="4761908" flipH="1">
              <a:off x="3586107" y="1734765"/>
              <a:ext cx="1493111" cy="795447"/>
            </a:xfrm>
            <a:custGeom>
              <a:avLst/>
              <a:gdLst/>
              <a:ahLst/>
              <a:cxnLst/>
              <a:rect l="l" t="t" r="r" b="b"/>
              <a:pathLst>
                <a:path w="4721" h="2486" extrusionOk="0">
                  <a:moveTo>
                    <a:pt x="2355" y="0"/>
                  </a:moveTo>
                  <a:cubicBezTo>
                    <a:pt x="1806" y="0"/>
                    <a:pt x="1257" y="121"/>
                    <a:pt x="835" y="361"/>
                  </a:cubicBezTo>
                  <a:cubicBezTo>
                    <a:pt x="1" y="842"/>
                    <a:pt x="20" y="1627"/>
                    <a:pt x="854" y="2118"/>
                  </a:cubicBezTo>
                  <a:cubicBezTo>
                    <a:pt x="1271" y="2363"/>
                    <a:pt x="1818" y="2486"/>
                    <a:pt x="2366" y="2486"/>
                  </a:cubicBezTo>
                  <a:cubicBezTo>
                    <a:pt x="2913" y="2486"/>
                    <a:pt x="3460" y="2363"/>
                    <a:pt x="3877" y="2118"/>
                  </a:cubicBezTo>
                  <a:cubicBezTo>
                    <a:pt x="4721" y="1637"/>
                    <a:pt x="4701" y="852"/>
                    <a:pt x="3867" y="361"/>
                  </a:cubicBezTo>
                  <a:cubicBezTo>
                    <a:pt x="3450" y="121"/>
                    <a:pt x="2903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 rot="4761891" flipH="1">
              <a:off x="2097879" y="833837"/>
              <a:ext cx="1365993" cy="3189735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 rot="4761889" flipH="1">
              <a:off x="2084205" y="839281"/>
              <a:ext cx="1367685" cy="3184026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1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7" y="336"/>
                    <a:pt x="4111" y="639"/>
                    <a:pt x="3701" y="883"/>
                  </a:cubicBezTo>
                  <a:cubicBezTo>
                    <a:pt x="3284" y="1129"/>
                    <a:pt x="2734" y="1251"/>
                    <a:pt x="2184" y="1251"/>
                  </a:cubicBezTo>
                  <a:cubicBezTo>
                    <a:pt x="1635" y="1251"/>
                    <a:pt x="1085" y="1129"/>
                    <a:pt x="668" y="883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 rot="4761902" flipH="1">
              <a:off x="2747391" y="293879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0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 rot="4761902" flipH="1">
              <a:off x="2529295" y="518275"/>
              <a:ext cx="263393" cy="2919904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cubicBezTo>
                    <a:pt x="736" y="89"/>
                    <a:pt x="618" y="177"/>
                    <a:pt x="491" y="255"/>
                  </a:cubicBezTo>
                  <a:cubicBezTo>
                    <a:pt x="353" y="344"/>
                    <a:pt x="196" y="412"/>
                    <a:pt x="20" y="462"/>
                  </a:cubicBezTo>
                  <a:lnTo>
                    <a:pt x="0" y="9274"/>
                  </a:lnTo>
                  <a:cubicBezTo>
                    <a:pt x="157" y="9205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 rot="4761902" flipH="1">
              <a:off x="2518436" y="801246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59"/>
                    <a:pt x="197" y="99"/>
                    <a:pt x="1" y="11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 rot="4761902" flipH="1">
              <a:off x="4049362" y="1294234"/>
              <a:ext cx="1349771" cy="1538779"/>
            </a:xfrm>
            <a:custGeom>
              <a:avLst/>
              <a:gdLst/>
              <a:ahLst/>
              <a:cxnLst/>
              <a:rect l="l" t="t" r="r" b="b"/>
              <a:pathLst>
                <a:path w="4279" h="4878" extrusionOk="0">
                  <a:moveTo>
                    <a:pt x="4279" y="3729"/>
                  </a:moveTo>
                  <a:cubicBezTo>
                    <a:pt x="4083" y="4357"/>
                    <a:pt x="3199" y="4878"/>
                    <a:pt x="2140" y="4878"/>
                  </a:cubicBezTo>
                  <a:cubicBezTo>
                    <a:pt x="1070" y="4878"/>
                    <a:pt x="196" y="4377"/>
                    <a:pt x="0" y="3749"/>
                  </a:cubicBezTo>
                  <a:cubicBezTo>
                    <a:pt x="20" y="2542"/>
                    <a:pt x="334" y="1541"/>
                    <a:pt x="785" y="883"/>
                  </a:cubicBezTo>
                  <a:cubicBezTo>
                    <a:pt x="1168" y="314"/>
                    <a:pt x="1649" y="10"/>
                    <a:pt x="2140" y="0"/>
                  </a:cubicBezTo>
                  <a:cubicBezTo>
                    <a:pt x="2571" y="0"/>
                    <a:pt x="3023" y="246"/>
                    <a:pt x="3386" y="707"/>
                  </a:cubicBezTo>
                  <a:cubicBezTo>
                    <a:pt x="3886" y="1355"/>
                    <a:pt x="4259" y="2405"/>
                    <a:pt x="4279" y="3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 rot="4761902" flipH="1">
              <a:off x="4879280" y="1766662"/>
              <a:ext cx="820777" cy="405672"/>
            </a:xfrm>
            <a:custGeom>
              <a:avLst/>
              <a:gdLst/>
              <a:ahLst/>
              <a:cxnLst/>
              <a:rect l="l" t="t" r="r" b="b"/>
              <a:pathLst>
                <a:path w="2602" h="1286" extrusionOk="0">
                  <a:moveTo>
                    <a:pt x="2601" y="707"/>
                  </a:moveTo>
                  <a:cubicBezTo>
                    <a:pt x="2523" y="785"/>
                    <a:pt x="2444" y="854"/>
                    <a:pt x="2317" y="933"/>
                  </a:cubicBezTo>
                  <a:cubicBezTo>
                    <a:pt x="1708" y="1286"/>
                    <a:pt x="697" y="1286"/>
                    <a:pt x="89" y="933"/>
                  </a:cubicBezTo>
                  <a:cubicBezTo>
                    <a:pt x="59" y="913"/>
                    <a:pt x="20" y="893"/>
                    <a:pt x="0" y="883"/>
                  </a:cubicBezTo>
                  <a:cubicBezTo>
                    <a:pt x="383" y="314"/>
                    <a:pt x="854" y="10"/>
                    <a:pt x="1345" y="0"/>
                  </a:cubicBezTo>
                  <a:cubicBezTo>
                    <a:pt x="1787" y="0"/>
                    <a:pt x="2228" y="255"/>
                    <a:pt x="2601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 rot="4761902" flipH="1">
              <a:off x="1333387" y="4031714"/>
              <a:ext cx="89901" cy="343844"/>
            </a:xfrm>
            <a:custGeom>
              <a:avLst/>
              <a:gdLst/>
              <a:ahLst/>
              <a:cxnLst/>
              <a:rect l="l" t="t" r="r" b="b"/>
              <a:pathLst>
                <a:path w="285" h="1090" extrusionOk="0">
                  <a:moveTo>
                    <a:pt x="0" y="0"/>
                  </a:moveTo>
                  <a:lnTo>
                    <a:pt x="0" y="942"/>
                  </a:lnTo>
                  <a:lnTo>
                    <a:pt x="285" y="1089"/>
                  </a:lnTo>
                  <a:lnTo>
                    <a:pt x="27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 rot="4761902" flipH="1">
              <a:off x="1702395" y="3328428"/>
              <a:ext cx="548236" cy="1059291"/>
            </a:xfrm>
            <a:custGeom>
              <a:avLst/>
              <a:gdLst/>
              <a:ahLst/>
              <a:cxnLst/>
              <a:rect l="l" t="t" r="r" b="b"/>
              <a:pathLst>
                <a:path w="1738" h="3358" extrusionOk="0">
                  <a:moveTo>
                    <a:pt x="1462" y="1"/>
                  </a:moveTo>
                  <a:lnTo>
                    <a:pt x="0" y="3200"/>
                  </a:lnTo>
                  <a:lnTo>
                    <a:pt x="275" y="3357"/>
                  </a:lnTo>
                  <a:lnTo>
                    <a:pt x="1737" y="158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 rot="4761902" flipH="1">
              <a:off x="2971378" y="2218896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 rot="4761902" flipH="1">
              <a:off x="4036164" y="2681432"/>
              <a:ext cx="111982" cy="62460"/>
            </a:xfrm>
            <a:custGeom>
              <a:avLst/>
              <a:gdLst/>
              <a:ahLst/>
              <a:cxnLst/>
              <a:rect l="l" t="t" r="r" b="b"/>
              <a:pathLst>
                <a:path w="355" h="198" extrusionOk="0">
                  <a:moveTo>
                    <a:pt x="89" y="1"/>
                  </a:moveTo>
                  <a:lnTo>
                    <a:pt x="1" y="40"/>
                  </a:lnTo>
                  <a:lnTo>
                    <a:pt x="266" y="197"/>
                  </a:lnTo>
                  <a:lnTo>
                    <a:pt x="354" y="14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 rot="4761902" flipH="1">
              <a:off x="2139574" y="1873175"/>
              <a:ext cx="987645" cy="3099324"/>
            </a:xfrm>
            <a:custGeom>
              <a:avLst/>
              <a:gdLst/>
              <a:ahLst/>
              <a:cxnLst/>
              <a:rect l="l" t="t" r="r" b="b"/>
              <a:pathLst>
                <a:path w="3131" h="9825" extrusionOk="0">
                  <a:moveTo>
                    <a:pt x="3101" y="1"/>
                  </a:moveTo>
                  <a:lnTo>
                    <a:pt x="3013" y="50"/>
                  </a:lnTo>
                  <a:lnTo>
                    <a:pt x="1462" y="5693"/>
                  </a:lnTo>
                  <a:lnTo>
                    <a:pt x="0" y="8892"/>
                  </a:lnTo>
                  <a:lnTo>
                    <a:pt x="10" y="9824"/>
                  </a:lnTo>
                  <a:lnTo>
                    <a:pt x="3131" y="8038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 rot="4761902" flipH="1">
              <a:off x="1015370" y="3228390"/>
              <a:ext cx="987645" cy="811345"/>
            </a:xfrm>
            <a:custGeom>
              <a:avLst/>
              <a:gdLst/>
              <a:ahLst/>
              <a:cxnLst/>
              <a:rect l="l" t="t" r="r" b="b"/>
              <a:pathLst>
                <a:path w="3131" h="2572" extrusionOk="0">
                  <a:moveTo>
                    <a:pt x="3111" y="0"/>
                  </a:moveTo>
                  <a:lnTo>
                    <a:pt x="0" y="1796"/>
                  </a:lnTo>
                  <a:lnTo>
                    <a:pt x="10" y="2571"/>
                  </a:lnTo>
                  <a:lnTo>
                    <a:pt x="3131" y="785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000000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 rot="4761902" flipH="1">
              <a:off x="4281940" y="1574519"/>
              <a:ext cx="300615" cy="161196"/>
            </a:xfrm>
            <a:custGeom>
              <a:avLst/>
              <a:gdLst/>
              <a:ahLst/>
              <a:cxnLst/>
              <a:rect l="l" t="t" r="r" b="b"/>
              <a:pathLst>
                <a:path w="953" h="511" extrusionOk="0">
                  <a:moveTo>
                    <a:pt x="334" y="1"/>
                  </a:moveTo>
                  <a:cubicBezTo>
                    <a:pt x="217" y="30"/>
                    <a:pt x="109" y="79"/>
                    <a:pt x="1" y="138"/>
                  </a:cubicBezTo>
                  <a:lnTo>
                    <a:pt x="619" y="511"/>
                  </a:lnTo>
                  <a:cubicBezTo>
                    <a:pt x="737" y="432"/>
                    <a:pt x="845" y="403"/>
                    <a:pt x="953" y="374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 rot="4761902" flipH="1">
              <a:off x="4261243" y="1466785"/>
              <a:ext cx="328374" cy="136591"/>
            </a:xfrm>
            <a:custGeom>
              <a:avLst/>
              <a:gdLst/>
              <a:ahLst/>
              <a:cxnLst/>
              <a:rect l="l" t="t" r="r" b="b"/>
              <a:pathLst>
                <a:path w="1041" h="432" extrusionOk="0">
                  <a:moveTo>
                    <a:pt x="157" y="0"/>
                  </a:moveTo>
                  <a:cubicBezTo>
                    <a:pt x="107" y="0"/>
                    <a:pt x="54" y="7"/>
                    <a:pt x="0" y="20"/>
                  </a:cubicBezTo>
                  <a:lnTo>
                    <a:pt x="619" y="384"/>
                  </a:lnTo>
                  <a:cubicBezTo>
                    <a:pt x="668" y="371"/>
                    <a:pt x="715" y="366"/>
                    <a:pt x="761" y="366"/>
                  </a:cubicBezTo>
                  <a:cubicBezTo>
                    <a:pt x="861" y="366"/>
                    <a:pt x="953" y="392"/>
                    <a:pt x="1041" y="433"/>
                  </a:cubicBezTo>
                  <a:lnTo>
                    <a:pt x="413" y="69"/>
                  </a:lnTo>
                  <a:cubicBezTo>
                    <a:pt x="342" y="24"/>
                    <a:pt x="25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 rot="4761902" flipH="1">
              <a:off x="4298246" y="1411433"/>
              <a:ext cx="204721" cy="117979"/>
            </a:xfrm>
            <a:custGeom>
              <a:avLst/>
              <a:gdLst/>
              <a:ahLst/>
              <a:cxnLst/>
              <a:rect l="l" t="t" r="r" b="b"/>
              <a:pathLst>
                <a:path w="649" h="374" extrusionOk="0">
                  <a:moveTo>
                    <a:pt x="1" y="0"/>
                  </a:moveTo>
                  <a:lnTo>
                    <a:pt x="629" y="364"/>
                  </a:lnTo>
                  <a:cubicBezTo>
                    <a:pt x="630" y="364"/>
                    <a:pt x="632" y="364"/>
                    <a:pt x="633" y="364"/>
                  </a:cubicBezTo>
                  <a:lnTo>
                    <a:pt x="633" y="364"/>
                  </a:lnTo>
                  <a:lnTo>
                    <a:pt x="30" y="10"/>
                  </a:lnTo>
                  <a:cubicBezTo>
                    <a:pt x="10" y="10"/>
                    <a:pt x="10" y="0"/>
                    <a:pt x="1" y="0"/>
                  </a:cubicBezTo>
                  <a:close/>
                  <a:moveTo>
                    <a:pt x="633" y="364"/>
                  </a:moveTo>
                  <a:lnTo>
                    <a:pt x="636" y="366"/>
                  </a:lnTo>
                  <a:lnTo>
                    <a:pt x="636" y="366"/>
                  </a:lnTo>
                  <a:cubicBezTo>
                    <a:pt x="635" y="365"/>
                    <a:pt x="634" y="365"/>
                    <a:pt x="633" y="364"/>
                  </a:cubicBezTo>
                  <a:close/>
                  <a:moveTo>
                    <a:pt x="636" y="366"/>
                  </a:moveTo>
                  <a:cubicBezTo>
                    <a:pt x="640" y="369"/>
                    <a:pt x="642" y="373"/>
                    <a:pt x="648" y="373"/>
                  </a:cubicBezTo>
                  <a:lnTo>
                    <a:pt x="636" y="366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 rot="4761902" flipH="1">
              <a:off x="3898856" y="1910664"/>
              <a:ext cx="257084" cy="377913"/>
            </a:xfrm>
            <a:custGeom>
              <a:avLst/>
              <a:gdLst/>
              <a:ahLst/>
              <a:cxnLst/>
              <a:rect l="l" t="t" r="r" b="b"/>
              <a:pathLst>
                <a:path w="815" h="1198" extrusionOk="0">
                  <a:moveTo>
                    <a:pt x="196" y="0"/>
                  </a:moveTo>
                  <a:cubicBezTo>
                    <a:pt x="69" y="285"/>
                    <a:pt x="0" y="569"/>
                    <a:pt x="0" y="825"/>
                  </a:cubicBezTo>
                  <a:lnTo>
                    <a:pt x="628" y="1198"/>
                  </a:lnTo>
                  <a:cubicBezTo>
                    <a:pt x="628" y="942"/>
                    <a:pt x="697" y="658"/>
                    <a:pt x="815" y="373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 rot="4761902" flipH="1">
              <a:off x="4071852" y="1820252"/>
              <a:ext cx="312917" cy="300627"/>
            </a:xfrm>
            <a:custGeom>
              <a:avLst/>
              <a:gdLst/>
              <a:ahLst/>
              <a:cxnLst/>
              <a:rect l="l" t="t" r="r" b="b"/>
              <a:pathLst>
                <a:path w="992" h="953" extrusionOk="0">
                  <a:moveTo>
                    <a:pt x="364" y="0"/>
                  </a:moveTo>
                  <a:cubicBezTo>
                    <a:pt x="216" y="167"/>
                    <a:pt x="99" y="373"/>
                    <a:pt x="0" y="579"/>
                  </a:cubicBezTo>
                  <a:lnTo>
                    <a:pt x="629" y="952"/>
                  </a:lnTo>
                  <a:cubicBezTo>
                    <a:pt x="707" y="746"/>
                    <a:pt x="844" y="550"/>
                    <a:pt x="992" y="363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 rot="4761902" flipH="1">
              <a:off x="4184142" y="1672995"/>
              <a:ext cx="362442" cy="260249"/>
            </a:xfrm>
            <a:custGeom>
              <a:avLst/>
              <a:gdLst/>
              <a:ahLst/>
              <a:cxnLst/>
              <a:rect l="l" t="t" r="r" b="b"/>
              <a:pathLst>
                <a:path w="1149" h="825" extrusionOk="0">
                  <a:moveTo>
                    <a:pt x="521" y="0"/>
                  </a:moveTo>
                  <a:cubicBezTo>
                    <a:pt x="334" y="118"/>
                    <a:pt x="167" y="275"/>
                    <a:pt x="1" y="461"/>
                  </a:cubicBezTo>
                  <a:lnTo>
                    <a:pt x="629" y="824"/>
                  </a:lnTo>
                  <a:cubicBezTo>
                    <a:pt x="776" y="638"/>
                    <a:pt x="962" y="481"/>
                    <a:pt x="1149" y="373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 rot="4761899" flipH="1">
              <a:off x="2461592" y="301450"/>
              <a:ext cx="680858" cy="3232572"/>
            </a:xfrm>
            <a:custGeom>
              <a:avLst/>
              <a:gdLst/>
              <a:ahLst/>
              <a:cxnLst/>
              <a:rect l="l" t="t" r="r" b="b"/>
              <a:pathLst>
                <a:path w="2170" h="10257" extrusionOk="0">
                  <a:moveTo>
                    <a:pt x="1572" y="1"/>
                  </a:moveTo>
                  <a:cubicBezTo>
                    <a:pt x="1426" y="1"/>
                    <a:pt x="1262" y="48"/>
                    <a:pt x="1090" y="149"/>
                  </a:cubicBezTo>
                  <a:cubicBezTo>
                    <a:pt x="511" y="492"/>
                    <a:pt x="20" y="1327"/>
                    <a:pt x="20" y="2014"/>
                  </a:cubicBezTo>
                  <a:lnTo>
                    <a:pt x="1" y="10257"/>
                  </a:lnTo>
                  <a:lnTo>
                    <a:pt x="2160" y="9197"/>
                  </a:lnTo>
                  <a:lnTo>
                    <a:pt x="2169" y="757"/>
                  </a:lnTo>
                  <a:cubicBezTo>
                    <a:pt x="2169" y="278"/>
                    <a:pt x="1924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 rot="4761902" flipH="1">
              <a:off x="1157183" y="748348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 rot="4761902" flipH="1">
              <a:off x="2174006" y="1473903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 rot="4761902" flipH="1">
              <a:off x="1155617" y="683751"/>
              <a:ext cx="944430" cy="1931833"/>
            </a:xfrm>
            <a:custGeom>
              <a:avLst/>
              <a:gdLst/>
              <a:ahLst/>
              <a:cxnLst/>
              <a:rect l="l" t="t" r="r" b="b"/>
              <a:pathLst>
                <a:path w="2994" h="6124" extrusionOk="0">
                  <a:moveTo>
                    <a:pt x="20" y="0"/>
                  </a:moveTo>
                  <a:lnTo>
                    <a:pt x="1" y="4387"/>
                  </a:lnTo>
                  <a:lnTo>
                    <a:pt x="2994" y="6124"/>
                  </a:lnTo>
                  <a:lnTo>
                    <a:pt x="2994" y="5594"/>
                  </a:lnTo>
                  <a:lnTo>
                    <a:pt x="1296" y="144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 rot="1852447" flipH="1">
              <a:off x="1325631" y="4382993"/>
              <a:ext cx="141604" cy="141552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 rot="4761902" flipH="1">
              <a:off x="2971407" y="2218901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 rot="4761902" flipH="1">
              <a:off x="1154212" y="747880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 rot="4761902" flipH="1">
              <a:off x="2171034" y="1473435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251350" y="2265550"/>
              <a:ext cx="150025" cy="142875"/>
            </a:xfrm>
            <a:custGeom>
              <a:avLst/>
              <a:gdLst/>
              <a:ahLst/>
              <a:cxnLst/>
              <a:rect l="l" t="t" r="r" b="b"/>
              <a:pathLst>
                <a:path w="6001" h="5715" extrusionOk="0">
                  <a:moveTo>
                    <a:pt x="1000" y="3072"/>
                  </a:moveTo>
                  <a:lnTo>
                    <a:pt x="0" y="4453"/>
                  </a:lnTo>
                  <a:lnTo>
                    <a:pt x="1167" y="5715"/>
                  </a:lnTo>
                  <a:lnTo>
                    <a:pt x="5382" y="4668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492650" y="4140600"/>
              <a:ext cx="64300" cy="75000"/>
            </a:xfrm>
            <a:custGeom>
              <a:avLst/>
              <a:gdLst/>
              <a:ahLst/>
              <a:cxnLst/>
              <a:rect l="l" t="t" r="r" b="b"/>
              <a:pathLst>
                <a:path w="2572" h="3000" extrusionOk="0">
                  <a:moveTo>
                    <a:pt x="0" y="0"/>
                  </a:moveTo>
                  <a:lnTo>
                    <a:pt x="2286" y="1071"/>
                  </a:lnTo>
                  <a:lnTo>
                    <a:pt x="2572" y="3000"/>
                  </a:lnTo>
                  <a:lnTo>
                    <a:pt x="309" y="1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199750" y="3072800"/>
              <a:ext cx="623900" cy="1119800"/>
            </a:xfrm>
            <a:custGeom>
              <a:avLst/>
              <a:gdLst/>
              <a:ahLst/>
              <a:cxnLst/>
              <a:rect l="l" t="t" r="r" b="b"/>
              <a:pathLst>
                <a:path w="24956" h="44792" extrusionOk="0">
                  <a:moveTo>
                    <a:pt x="9739" y="43061"/>
                  </a:moveTo>
                  <a:lnTo>
                    <a:pt x="0" y="44792"/>
                  </a:lnTo>
                  <a:lnTo>
                    <a:pt x="14954" y="1881"/>
                  </a:lnTo>
                  <a:lnTo>
                    <a:pt x="249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2397125" y="3500450"/>
              <a:ext cx="66075" cy="76200"/>
            </a:xfrm>
            <a:custGeom>
              <a:avLst/>
              <a:gdLst/>
              <a:ahLst/>
              <a:cxnLst/>
              <a:rect l="l" t="t" r="r" b="b"/>
              <a:pathLst>
                <a:path w="2643" h="3048" extrusionOk="0">
                  <a:moveTo>
                    <a:pt x="2643" y="3024"/>
                  </a:moveTo>
                  <a:lnTo>
                    <a:pt x="2238" y="1095"/>
                  </a:lnTo>
                  <a:lnTo>
                    <a:pt x="0" y="0"/>
                  </a:lnTo>
                  <a:lnTo>
                    <a:pt x="762" y="2476"/>
                  </a:lnTo>
                  <a:lnTo>
                    <a:pt x="2357" y="3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/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60090F76-DD8E-453D-8440-F2D459A07B1F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6F99EC2E-BA13-45E4-B255-041879ABF060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D4DC6B9-39B5-4082-B973-9A7916DE82A2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25</a:t>
              </a: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67"/>
          <p:cNvSpPr txBox="1">
            <a:spLocks noGrp="1"/>
          </p:cNvSpPr>
          <p:nvPr>
            <p:ph type="title"/>
          </p:nvPr>
        </p:nvSpPr>
        <p:spPr>
          <a:xfrm>
            <a:off x="1007275" y="123112"/>
            <a:ext cx="4118571" cy="1289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6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Устройство автопилота</a:t>
            </a:r>
            <a:endParaRPr sz="3600"/>
          </a:p>
        </p:txBody>
      </p:sp>
      <p:sp>
        <p:nvSpPr>
          <p:cNvPr id="2359" name="Google Shape;2359;p67"/>
          <p:cNvSpPr txBox="1">
            <a:spLocks noGrp="1"/>
          </p:cNvSpPr>
          <p:nvPr>
            <p:ph type="subTitle" idx="4294967295"/>
          </p:nvPr>
        </p:nvSpPr>
        <p:spPr>
          <a:xfrm>
            <a:off x="389186" y="1498648"/>
            <a:ext cx="4741901" cy="3284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SzPts val="1100"/>
              <a:buNone/>
            </a:pPr>
            <a:r>
              <a:rPr lang="ru-RU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1 ЭТАП:</a:t>
            </a:r>
          </a:p>
          <a:p>
            <a:pPr marL="0" indent="0" algn="ctr">
              <a:buSzPts val="1100"/>
              <a:buNone/>
            </a:pPr>
            <a:r>
              <a:rPr lang="ru-RU" sz="2000">
                <a:solidFill>
                  <a:schemeClr val="tx1"/>
                </a:solidFill>
                <a:latin typeface="Times New Roman" panose="02020603050405020304" pitchFamily="18" charset="0"/>
              </a:rPr>
              <a:t>В</a:t>
            </a: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ыполняется набор высоты и изменение в зависимости от набранной высоты угла над горизонтом для изменения траектории полёта. Изначальное направление – строго перпендикулярный наклон к Кербину, к концу этапа меняется на параллель относительно поверхности Кербина. 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2360" name="Google Shape;2360;p67"/>
          <p:cNvGrpSpPr/>
          <p:nvPr/>
        </p:nvGrpSpPr>
        <p:grpSpPr>
          <a:xfrm>
            <a:off x="7440610" y="-29907"/>
            <a:ext cx="1703394" cy="1697532"/>
            <a:chOff x="7440610" y="-29907"/>
            <a:chExt cx="1703394" cy="1697532"/>
          </a:xfrm>
        </p:grpSpPr>
        <p:sp>
          <p:nvSpPr>
            <p:cNvPr id="2361" name="Google Shape;2361;p67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avLst/>
              <a:gdLst/>
              <a:ahLst/>
              <a:cxnLst/>
              <a:rect l="l" t="t" r="r" b="b"/>
              <a:pathLst>
                <a:path w="39696" h="39583" extrusionOk="0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2" name="Google Shape;2362;p67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avLst/>
              <a:gdLst/>
              <a:ahLst/>
              <a:cxnLst/>
              <a:rect l="l" t="t" r="r" b="b"/>
              <a:pathLst>
                <a:path w="35890" h="39447" extrusionOk="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3" name="Google Shape;2363;p67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avLst/>
              <a:gdLst/>
              <a:ahLst/>
              <a:cxnLst/>
              <a:rect l="l" t="t" r="r" b="b"/>
              <a:pathLst>
                <a:path w="35682" h="39375" extrusionOk="0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4" name="Google Shape;2364;p67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avLst/>
              <a:gdLst/>
              <a:ahLst/>
              <a:cxnLst/>
              <a:rect l="l" t="t" r="r" b="b"/>
              <a:pathLst>
                <a:path w="11170" h="13075" extrusionOk="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5" name="Google Shape;2365;p67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avLst/>
              <a:gdLst/>
              <a:ahLst/>
              <a:cxnLst/>
              <a:rect l="l" t="t" r="r" b="b"/>
              <a:pathLst>
                <a:path w="19436" h="3056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6" name="Google Shape;2366;p67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avLst/>
              <a:gdLst/>
              <a:ahLst/>
              <a:cxnLst/>
              <a:rect l="l" t="t" r="r" b="b"/>
              <a:pathLst>
                <a:path w="25540" h="30557" extrusionOk="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7" name="Google Shape;2367;p67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avLst/>
              <a:gdLst/>
              <a:ahLst/>
              <a:cxnLst/>
              <a:rect l="l" t="t" r="r" b="b"/>
              <a:pathLst>
                <a:path w="26045" h="31508" extrusionOk="0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8" name="Google Shape;2368;p67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avLst/>
              <a:gdLst/>
              <a:ahLst/>
              <a:cxnLst/>
              <a:rect l="l" t="t" r="r" b="b"/>
              <a:pathLst>
                <a:path w="4959" h="11461" extrusionOk="0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69" name="Google Shape;2369;p67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avLst/>
              <a:gdLst/>
              <a:ahLst/>
              <a:cxnLst/>
              <a:rect l="l" t="t" r="r" b="b"/>
              <a:pathLst>
                <a:path w="25351" h="6180" extrusionOk="0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67"/>
          <p:cNvGrpSpPr/>
          <p:nvPr/>
        </p:nvGrpSpPr>
        <p:grpSpPr>
          <a:xfrm>
            <a:off x="5000883" y="1108053"/>
            <a:ext cx="2977314" cy="3289013"/>
            <a:chOff x="4821111" y="1256827"/>
            <a:chExt cx="3204859" cy="3540380"/>
          </a:xfrm>
        </p:grpSpPr>
        <p:sp>
          <p:nvSpPr>
            <p:cNvPr id="2371" name="Google Shape;2371;p67"/>
            <p:cNvSpPr/>
            <p:nvPr/>
          </p:nvSpPr>
          <p:spPr>
            <a:xfrm rot="-2955769">
              <a:off x="4430846" y="2631568"/>
              <a:ext cx="3981489" cy="795394"/>
            </a:xfrm>
            <a:custGeom>
              <a:avLst/>
              <a:gdLst/>
              <a:ahLst/>
              <a:cxnLst/>
              <a:rect l="l" t="t" r="r" b="b"/>
              <a:pathLst>
                <a:path w="267864" h="53512" extrusionOk="0">
                  <a:moveTo>
                    <a:pt x="267741" y="43040"/>
                  </a:moveTo>
                  <a:lnTo>
                    <a:pt x="267741" y="42893"/>
                  </a:lnTo>
                  <a:cubicBezTo>
                    <a:pt x="267728" y="42683"/>
                    <a:pt x="267728" y="42474"/>
                    <a:pt x="267691" y="42277"/>
                  </a:cubicBezTo>
                  <a:lnTo>
                    <a:pt x="267691" y="42215"/>
                  </a:lnTo>
                  <a:cubicBezTo>
                    <a:pt x="267679" y="42030"/>
                    <a:pt x="267667" y="41846"/>
                    <a:pt x="267630" y="41661"/>
                  </a:cubicBezTo>
                  <a:cubicBezTo>
                    <a:pt x="267630" y="41612"/>
                    <a:pt x="267617" y="41550"/>
                    <a:pt x="267617" y="41501"/>
                  </a:cubicBezTo>
                  <a:lnTo>
                    <a:pt x="267531" y="40897"/>
                  </a:lnTo>
                  <a:cubicBezTo>
                    <a:pt x="267531" y="40885"/>
                    <a:pt x="267531" y="40872"/>
                    <a:pt x="267507" y="40860"/>
                  </a:cubicBezTo>
                  <a:cubicBezTo>
                    <a:pt x="267482" y="40675"/>
                    <a:pt x="267445" y="40491"/>
                    <a:pt x="267408" y="40318"/>
                  </a:cubicBezTo>
                  <a:cubicBezTo>
                    <a:pt x="267383" y="40269"/>
                    <a:pt x="267383" y="40220"/>
                    <a:pt x="267371" y="40158"/>
                  </a:cubicBezTo>
                  <a:cubicBezTo>
                    <a:pt x="267322" y="39961"/>
                    <a:pt x="267285" y="39776"/>
                    <a:pt x="267235" y="39591"/>
                  </a:cubicBezTo>
                  <a:cubicBezTo>
                    <a:pt x="267235" y="39579"/>
                    <a:pt x="267235" y="39579"/>
                    <a:pt x="267223" y="39567"/>
                  </a:cubicBezTo>
                  <a:cubicBezTo>
                    <a:pt x="267174" y="39370"/>
                    <a:pt x="267112" y="39209"/>
                    <a:pt x="267063" y="39025"/>
                  </a:cubicBezTo>
                  <a:cubicBezTo>
                    <a:pt x="267063" y="38988"/>
                    <a:pt x="267051" y="38975"/>
                    <a:pt x="267051" y="38951"/>
                  </a:cubicBezTo>
                  <a:cubicBezTo>
                    <a:pt x="267038" y="38914"/>
                    <a:pt x="267038" y="38902"/>
                    <a:pt x="267014" y="38865"/>
                  </a:cubicBezTo>
                  <a:cubicBezTo>
                    <a:pt x="266977" y="38729"/>
                    <a:pt x="266928" y="38581"/>
                    <a:pt x="266866" y="38433"/>
                  </a:cubicBezTo>
                  <a:cubicBezTo>
                    <a:pt x="266854" y="38409"/>
                    <a:pt x="266854" y="38372"/>
                    <a:pt x="266829" y="38347"/>
                  </a:cubicBezTo>
                  <a:cubicBezTo>
                    <a:pt x="266767" y="38175"/>
                    <a:pt x="266706" y="38027"/>
                    <a:pt x="266632" y="37854"/>
                  </a:cubicBezTo>
                  <a:cubicBezTo>
                    <a:pt x="266620" y="37805"/>
                    <a:pt x="266607" y="37768"/>
                    <a:pt x="266570" y="37731"/>
                  </a:cubicBezTo>
                  <a:cubicBezTo>
                    <a:pt x="266509" y="37608"/>
                    <a:pt x="266459" y="37485"/>
                    <a:pt x="266398" y="37374"/>
                  </a:cubicBezTo>
                  <a:cubicBezTo>
                    <a:pt x="266386" y="37325"/>
                    <a:pt x="266361" y="37288"/>
                    <a:pt x="266336" y="37239"/>
                  </a:cubicBezTo>
                  <a:cubicBezTo>
                    <a:pt x="266262" y="37078"/>
                    <a:pt x="266188" y="36931"/>
                    <a:pt x="266090" y="36795"/>
                  </a:cubicBezTo>
                  <a:cubicBezTo>
                    <a:pt x="266016" y="36647"/>
                    <a:pt x="265930" y="36512"/>
                    <a:pt x="265844" y="36389"/>
                  </a:cubicBezTo>
                  <a:cubicBezTo>
                    <a:pt x="265819" y="36339"/>
                    <a:pt x="265807" y="36315"/>
                    <a:pt x="265770" y="36278"/>
                  </a:cubicBezTo>
                  <a:cubicBezTo>
                    <a:pt x="265708" y="36191"/>
                    <a:pt x="265646" y="36093"/>
                    <a:pt x="265585" y="36019"/>
                  </a:cubicBezTo>
                  <a:cubicBezTo>
                    <a:pt x="265560" y="35982"/>
                    <a:pt x="265523" y="35945"/>
                    <a:pt x="265511" y="35908"/>
                  </a:cubicBezTo>
                  <a:cubicBezTo>
                    <a:pt x="265437" y="35797"/>
                    <a:pt x="265351" y="35711"/>
                    <a:pt x="265265" y="35613"/>
                  </a:cubicBezTo>
                  <a:cubicBezTo>
                    <a:pt x="265252" y="35600"/>
                    <a:pt x="265252" y="35588"/>
                    <a:pt x="265228" y="35588"/>
                  </a:cubicBezTo>
                  <a:cubicBezTo>
                    <a:pt x="265141" y="35477"/>
                    <a:pt x="265043" y="35391"/>
                    <a:pt x="264957" y="35292"/>
                  </a:cubicBezTo>
                  <a:lnTo>
                    <a:pt x="264920" y="35268"/>
                  </a:lnTo>
                  <a:cubicBezTo>
                    <a:pt x="264907" y="35243"/>
                    <a:pt x="264895" y="35231"/>
                    <a:pt x="264858" y="35218"/>
                  </a:cubicBezTo>
                  <a:cubicBezTo>
                    <a:pt x="264784" y="35144"/>
                    <a:pt x="264710" y="35083"/>
                    <a:pt x="264649" y="35021"/>
                  </a:cubicBezTo>
                  <a:cubicBezTo>
                    <a:pt x="264612" y="34984"/>
                    <a:pt x="264587" y="34972"/>
                    <a:pt x="264550" y="34947"/>
                  </a:cubicBezTo>
                  <a:cubicBezTo>
                    <a:pt x="264464" y="34861"/>
                    <a:pt x="264365" y="34800"/>
                    <a:pt x="264291" y="34738"/>
                  </a:cubicBezTo>
                  <a:lnTo>
                    <a:pt x="264267" y="34713"/>
                  </a:lnTo>
                  <a:cubicBezTo>
                    <a:pt x="264156" y="34639"/>
                    <a:pt x="264057" y="34578"/>
                    <a:pt x="263959" y="34516"/>
                  </a:cubicBezTo>
                  <a:lnTo>
                    <a:pt x="263860" y="34467"/>
                  </a:lnTo>
                  <a:cubicBezTo>
                    <a:pt x="263786" y="34418"/>
                    <a:pt x="263712" y="34393"/>
                    <a:pt x="263626" y="34344"/>
                  </a:cubicBezTo>
                  <a:lnTo>
                    <a:pt x="263540" y="34294"/>
                  </a:lnTo>
                  <a:cubicBezTo>
                    <a:pt x="263441" y="34245"/>
                    <a:pt x="263343" y="34221"/>
                    <a:pt x="263244" y="34171"/>
                  </a:cubicBezTo>
                  <a:cubicBezTo>
                    <a:pt x="263244" y="34171"/>
                    <a:pt x="263232" y="34171"/>
                    <a:pt x="263232" y="34159"/>
                  </a:cubicBezTo>
                  <a:lnTo>
                    <a:pt x="262912" y="34060"/>
                  </a:lnTo>
                  <a:cubicBezTo>
                    <a:pt x="262875" y="34060"/>
                    <a:pt x="262850" y="34048"/>
                    <a:pt x="262813" y="34048"/>
                  </a:cubicBezTo>
                  <a:cubicBezTo>
                    <a:pt x="262739" y="34036"/>
                    <a:pt x="262665" y="34023"/>
                    <a:pt x="262567" y="33999"/>
                  </a:cubicBezTo>
                  <a:cubicBezTo>
                    <a:pt x="262542" y="33999"/>
                    <a:pt x="262505" y="33986"/>
                    <a:pt x="262481" y="33986"/>
                  </a:cubicBezTo>
                  <a:cubicBezTo>
                    <a:pt x="262370" y="33974"/>
                    <a:pt x="262259" y="33974"/>
                    <a:pt x="262148" y="33974"/>
                  </a:cubicBezTo>
                  <a:lnTo>
                    <a:pt x="252946" y="33962"/>
                  </a:lnTo>
                  <a:cubicBezTo>
                    <a:pt x="252971" y="33851"/>
                    <a:pt x="253008" y="33752"/>
                    <a:pt x="253032" y="33654"/>
                  </a:cubicBezTo>
                  <a:cubicBezTo>
                    <a:pt x="253069" y="33568"/>
                    <a:pt x="253082" y="33494"/>
                    <a:pt x="253094" y="33420"/>
                  </a:cubicBezTo>
                  <a:cubicBezTo>
                    <a:pt x="253156" y="33186"/>
                    <a:pt x="253217" y="32976"/>
                    <a:pt x="253279" y="32742"/>
                  </a:cubicBezTo>
                  <a:cubicBezTo>
                    <a:pt x="253303" y="32668"/>
                    <a:pt x="253316" y="32582"/>
                    <a:pt x="253340" y="32508"/>
                  </a:cubicBezTo>
                  <a:cubicBezTo>
                    <a:pt x="253427" y="32213"/>
                    <a:pt x="253488" y="31929"/>
                    <a:pt x="253550" y="31621"/>
                  </a:cubicBezTo>
                  <a:cubicBezTo>
                    <a:pt x="253562" y="31572"/>
                    <a:pt x="253562" y="31523"/>
                    <a:pt x="253574" y="31474"/>
                  </a:cubicBezTo>
                  <a:cubicBezTo>
                    <a:pt x="253624" y="31215"/>
                    <a:pt x="253673" y="30968"/>
                    <a:pt x="253710" y="30710"/>
                  </a:cubicBezTo>
                  <a:cubicBezTo>
                    <a:pt x="253735" y="30611"/>
                    <a:pt x="253747" y="30537"/>
                    <a:pt x="253759" y="30451"/>
                  </a:cubicBezTo>
                  <a:cubicBezTo>
                    <a:pt x="253796" y="30205"/>
                    <a:pt x="253833" y="29934"/>
                    <a:pt x="253870" y="29687"/>
                  </a:cubicBezTo>
                  <a:cubicBezTo>
                    <a:pt x="253870" y="29626"/>
                    <a:pt x="253882" y="29564"/>
                    <a:pt x="253882" y="29527"/>
                  </a:cubicBezTo>
                  <a:lnTo>
                    <a:pt x="253981" y="28603"/>
                  </a:lnTo>
                  <a:cubicBezTo>
                    <a:pt x="253981" y="28517"/>
                    <a:pt x="253993" y="28443"/>
                    <a:pt x="253993" y="28369"/>
                  </a:cubicBezTo>
                  <a:lnTo>
                    <a:pt x="254042" y="27630"/>
                  </a:lnTo>
                  <a:cubicBezTo>
                    <a:pt x="254042" y="27581"/>
                    <a:pt x="254042" y="27519"/>
                    <a:pt x="254055" y="27470"/>
                  </a:cubicBezTo>
                  <a:lnTo>
                    <a:pt x="254055" y="27285"/>
                  </a:lnTo>
                  <a:lnTo>
                    <a:pt x="254055" y="27076"/>
                  </a:lnTo>
                  <a:lnTo>
                    <a:pt x="254055" y="26534"/>
                  </a:lnTo>
                  <a:lnTo>
                    <a:pt x="254055" y="26386"/>
                  </a:lnTo>
                  <a:cubicBezTo>
                    <a:pt x="254055" y="26152"/>
                    <a:pt x="254055" y="25930"/>
                    <a:pt x="254042" y="25709"/>
                  </a:cubicBezTo>
                  <a:lnTo>
                    <a:pt x="254042" y="25524"/>
                  </a:lnTo>
                  <a:cubicBezTo>
                    <a:pt x="254042" y="25351"/>
                    <a:pt x="254018" y="25179"/>
                    <a:pt x="254018" y="24994"/>
                  </a:cubicBezTo>
                  <a:cubicBezTo>
                    <a:pt x="254018" y="24920"/>
                    <a:pt x="254018" y="24859"/>
                    <a:pt x="254006" y="24785"/>
                  </a:cubicBezTo>
                  <a:lnTo>
                    <a:pt x="253956" y="24230"/>
                  </a:lnTo>
                  <a:cubicBezTo>
                    <a:pt x="253956" y="24181"/>
                    <a:pt x="253956" y="24144"/>
                    <a:pt x="253944" y="24107"/>
                  </a:cubicBezTo>
                  <a:cubicBezTo>
                    <a:pt x="253932" y="23873"/>
                    <a:pt x="253895" y="23651"/>
                    <a:pt x="253882" y="23430"/>
                  </a:cubicBezTo>
                  <a:cubicBezTo>
                    <a:pt x="253882" y="23368"/>
                    <a:pt x="253870" y="23306"/>
                    <a:pt x="253870" y="23257"/>
                  </a:cubicBezTo>
                  <a:cubicBezTo>
                    <a:pt x="253858" y="23085"/>
                    <a:pt x="253821" y="22912"/>
                    <a:pt x="253808" y="22752"/>
                  </a:cubicBezTo>
                  <a:cubicBezTo>
                    <a:pt x="253796" y="22691"/>
                    <a:pt x="253796" y="22604"/>
                    <a:pt x="253771" y="22543"/>
                  </a:cubicBezTo>
                  <a:cubicBezTo>
                    <a:pt x="253747" y="22346"/>
                    <a:pt x="253710" y="22161"/>
                    <a:pt x="253685" y="21964"/>
                  </a:cubicBezTo>
                  <a:cubicBezTo>
                    <a:pt x="253685" y="21927"/>
                    <a:pt x="253673" y="21902"/>
                    <a:pt x="253673" y="21890"/>
                  </a:cubicBezTo>
                  <a:cubicBezTo>
                    <a:pt x="253636" y="21668"/>
                    <a:pt x="253587" y="21434"/>
                    <a:pt x="253550" y="21225"/>
                  </a:cubicBezTo>
                  <a:cubicBezTo>
                    <a:pt x="253525" y="21163"/>
                    <a:pt x="253513" y="21114"/>
                    <a:pt x="253513" y="21052"/>
                  </a:cubicBezTo>
                  <a:cubicBezTo>
                    <a:pt x="253488" y="20880"/>
                    <a:pt x="253439" y="20720"/>
                    <a:pt x="253402" y="20559"/>
                  </a:cubicBezTo>
                  <a:lnTo>
                    <a:pt x="253365" y="20375"/>
                  </a:lnTo>
                  <a:cubicBezTo>
                    <a:pt x="253316" y="20178"/>
                    <a:pt x="253266" y="19981"/>
                    <a:pt x="253205" y="19771"/>
                  </a:cubicBezTo>
                  <a:cubicBezTo>
                    <a:pt x="253205" y="19759"/>
                    <a:pt x="253205" y="19746"/>
                    <a:pt x="253193" y="19734"/>
                  </a:cubicBezTo>
                  <a:cubicBezTo>
                    <a:pt x="253180" y="19697"/>
                    <a:pt x="253180" y="19673"/>
                    <a:pt x="253156" y="19636"/>
                  </a:cubicBezTo>
                  <a:lnTo>
                    <a:pt x="262086" y="19636"/>
                  </a:lnTo>
                  <a:cubicBezTo>
                    <a:pt x="263552" y="19636"/>
                    <a:pt x="265006" y="18687"/>
                    <a:pt x="266115" y="16753"/>
                  </a:cubicBezTo>
                  <a:cubicBezTo>
                    <a:pt x="266213" y="16556"/>
                    <a:pt x="266336" y="16359"/>
                    <a:pt x="266435" y="16137"/>
                  </a:cubicBezTo>
                  <a:cubicBezTo>
                    <a:pt x="266447" y="16113"/>
                    <a:pt x="266459" y="16100"/>
                    <a:pt x="266459" y="16063"/>
                  </a:cubicBezTo>
                  <a:cubicBezTo>
                    <a:pt x="266558" y="15866"/>
                    <a:pt x="266644" y="15644"/>
                    <a:pt x="266743" y="15435"/>
                  </a:cubicBezTo>
                  <a:cubicBezTo>
                    <a:pt x="266743" y="15423"/>
                    <a:pt x="266755" y="15398"/>
                    <a:pt x="266755" y="15386"/>
                  </a:cubicBezTo>
                  <a:cubicBezTo>
                    <a:pt x="266755" y="15373"/>
                    <a:pt x="266767" y="15361"/>
                    <a:pt x="266767" y="15324"/>
                  </a:cubicBezTo>
                  <a:lnTo>
                    <a:pt x="266952" y="14819"/>
                  </a:lnTo>
                  <a:lnTo>
                    <a:pt x="266952" y="14819"/>
                  </a:lnTo>
                  <a:cubicBezTo>
                    <a:pt x="267014" y="14647"/>
                    <a:pt x="267063" y="14462"/>
                    <a:pt x="267125" y="14289"/>
                  </a:cubicBezTo>
                  <a:lnTo>
                    <a:pt x="267174" y="14154"/>
                  </a:lnTo>
                  <a:cubicBezTo>
                    <a:pt x="267223" y="14018"/>
                    <a:pt x="267248" y="13883"/>
                    <a:pt x="267285" y="13723"/>
                  </a:cubicBezTo>
                  <a:cubicBezTo>
                    <a:pt x="267297" y="13674"/>
                    <a:pt x="267297" y="13637"/>
                    <a:pt x="267309" y="13600"/>
                  </a:cubicBezTo>
                  <a:cubicBezTo>
                    <a:pt x="267359" y="13415"/>
                    <a:pt x="267383" y="13230"/>
                    <a:pt x="267433" y="13045"/>
                  </a:cubicBezTo>
                  <a:cubicBezTo>
                    <a:pt x="267433" y="13021"/>
                    <a:pt x="267445" y="12996"/>
                    <a:pt x="267445" y="12971"/>
                  </a:cubicBezTo>
                  <a:cubicBezTo>
                    <a:pt x="267482" y="12811"/>
                    <a:pt x="267507" y="12651"/>
                    <a:pt x="267543" y="12491"/>
                  </a:cubicBezTo>
                  <a:cubicBezTo>
                    <a:pt x="267556" y="12442"/>
                    <a:pt x="267556" y="12380"/>
                    <a:pt x="267568" y="12343"/>
                  </a:cubicBezTo>
                  <a:cubicBezTo>
                    <a:pt x="267605" y="12183"/>
                    <a:pt x="267617" y="12035"/>
                    <a:pt x="267630" y="11863"/>
                  </a:cubicBezTo>
                  <a:cubicBezTo>
                    <a:pt x="267630" y="11826"/>
                    <a:pt x="267654" y="11801"/>
                    <a:pt x="267654" y="11764"/>
                  </a:cubicBezTo>
                  <a:cubicBezTo>
                    <a:pt x="267667" y="11579"/>
                    <a:pt x="267691" y="11382"/>
                    <a:pt x="267716" y="11198"/>
                  </a:cubicBezTo>
                  <a:cubicBezTo>
                    <a:pt x="267716" y="11148"/>
                    <a:pt x="267716" y="11111"/>
                    <a:pt x="267728" y="11062"/>
                  </a:cubicBezTo>
                  <a:cubicBezTo>
                    <a:pt x="267741" y="10902"/>
                    <a:pt x="267741" y="10754"/>
                    <a:pt x="267753" y="10594"/>
                  </a:cubicBezTo>
                  <a:lnTo>
                    <a:pt x="267753" y="10508"/>
                  </a:lnTo>
                  <a:lnTo>
                    <a:pt x="267753" y="10446"/>
                  </a:lnTo>
                  <a:cubicBezTo>
                    <a:pt x="267753" y="10249"/>
                    <a:pt x="267778" y="10027"/>
                    <a:pt x="267778" y="9830"/>
                  </a:cubicBezTo>
                  <a:lnTo>
                    <a:pt x="267778" y="9769"/>
                  </a:lnTo>
                  <a:cubicBezTo>
                    <a:pt x="267778" y="9584"/>
                    <a:pt x="267778" y="9399"/>
                    <a:pt x="267753" y="9214"/>
                  </a:cubicBezTo>
                  <a:lnTo>
                    <a:pt x="267753" y="9054"/>
                  </a:lnTo>
                  <a:cubicBezTo>
                    <a:pt x="267741" y="8857"/>
                    <a:pt x="267741" y="8648"/>
                    <a:pt x="267716" y="8438"/>
                  </a:cubicBezTo>
                  <a:lnTo>
                    <a:pt x="267716" y="8377"/>
                  </a:lnTo>
                  <a:cubicBezTo>
                    <a:pt x="267691" y="8192"/>
                    <a:pt x="267679" y="8007"/>
                    <a:pt x="267654" y="7822"/>
                  </a:cubicBezTo>
                  <a:cubicBezTo>
                    <a:pt x="267654" y="7785"/>
                    <a:pt x="267630" y="7724"/>
                    <a:pt x="267630" y="7675"/>
                  </a:cubicBezTo>
                  <a:lnTo>
                    <a:pt x="267543" y="7071"/>
                  </a:lnTo>
                  <a:cubicBezTo>
                    <a:pt x="267543" y="7059"/>
                    <a:pt x="267543" y="7046"/>
                    <a:pt x="267531" y="7022"/>
                  </a:cubicBezTo>
                  <a:cubicBezTo>
                    <a:pt x="267494" y="6837"/>
                    <a:pt x="267470" y="6652"/>
                    <a:pt x="267420" y="6467"/>
                  </a:cubicBezTo>
                  <a:cubicBezTo>
                    <a:pt x="267408" y="6430"/>
                    <a:pt x="267408" y="6381"/>
                    <a:pt x="267383" y="6319"/>
                  </a:cubicBezTo>
                  <a:cubicBezTo>
                    <a:pt x="267346" y="6122"/>
                    <a:pt x="267297" y="5938"/>
                    <a:pt x="267248" y="5753"/>
                  </a:cubicBezTo>
                  <a:cubicBezTo>
                    <a:pt x="267248" y="5728"/>
                    <a:pt x="267248" y="5728"/>
                    <a:pt x="267235" y="5716"/>
                  </a:cubicBezTo>
                  <a:cubicBezTo>
                    <a:pt x="267186" y="5531"/>
                    <a:pt x="267125" y="5359"/>
                    <a:pt x="267075" y="5174"/>
                  </a:cubicBezTo>
                  <a:cubicBezTo>
                    <a:pt x="267075" y="5149"/>
                    <a:pt x="267063" y="5137"/>
                    <a:pt x="267063" y="5100"/>
                  </a:cubicBezTo>
                  <a:cubicBezTo>
                    <a:pt x="267051" y="5075"/>
                    <a:pt x="267051" y="5051"/>
                    <a:pt x="267038" y="5026"/>
                  </a:cubicBezTo>
                  <a:cubicBezTo>
                    <a:pt x="266989" y="4891"/>
                    <a:pt x="266940" y="4730"/>
                    <a:pt x="266878" y="4595"/>
                  </a:cubicBezTo>
                  <a:cubicBezTo>
                    <a:pt x="266866" y="4558"/>
                    <a:pt x="266866" y="4533"/>
                    <a:pt x="266854" y="4521"/>
                  </a:cubicBezTo>
                  <a:cubicBezTo>
                    <a:pt x="266792" y="4349"/>
                    <a:pt x="266730" y="4188"/>
                    <a:pt x="266644" y="4028"/>
                  </a:cubicBezTo>
                  <a:cubicBezTo>
                    <a:pt x="266632" y="3979"/>
                    <a:pt x="266620" y="3942"/>
                    <a:pt x="266583" y="3905"/>
                  </a:cubicBezTo>
                  <a:cubicBezTo>
                    <a:pt x="266521" y="3782"/>
                    <a:pt x="266484" y="3659"/>
                    <a:pt x="266422" y="3536"/>
                  </a:cubicBezTo>
                  <a:cubicBezTo>
                    <a:pt x="266398" y="3486"/>
                    <a:pt x="266373" y="3437"/>
                    <a:pt x="266361" y="3388"/>
                  </a:cubicBezTo>
                  <a:cubicBezTo>
                    <a:pt x="266275" y="3240"/>
                    <a:pt x="266201" y="3080"/>
                    <a:pt x="266115" y="2944"/>
                  </a:cubicBezTo>
                  <a:cubicBezTo>
                    <a:pt x="266028" y="2809"/>
                    <a:pt x="265942" y="2673"/>
                    <a:pt x="265868" y="2550"/>
                  </a:cubicBezTo>
                  <a:cubicBezTo>
                    <a:pt x="265831" y="2513"/>
                    <a:pt x="265819" y="2464"/>
                    <a:pt x="265782" y="2439"/>
                  </a:cubicBezTo>
                  <a:cubicBezTo>
                    <a:pt x="265720" y="2341"/>
                    <a:pt x="265659" y="2254"/>
                    <a:pt x="265585" y="2156"/>
                  </a:cubicBezTo>
                  <a:cubicBezTo>
                    <a:pt x="265560" y="2131"/>
                    <a:pt x="265536" y="2082"/>
                    <a:pt x="265511" y="2057"/>
                  </a:cubicBezTo>
                  <a:cubicBezTo>
                    <a:pt x="265437" y="1946"/>
                    <a:pt x="265351" y="1848"/>
                    <a:pt x="265265" y="1762"/>
                  </a:cubicBezTo>
                  <a:cubicBezTo>
                    <a:pt x="265252" y="1749"/>
                    <a:pt x="265252" y="1725"/>
                    <a:pt x="265228" y="1725"/>
                  </a:cubicBezTo>
                  <a:cubicBezTo>
                    <a:pt x="265141" y="1626"/>
                    <a:pt x="265043" y="1528"/>
                    <a:pt x="264957" y="1441"/>
                  </a:cubicBezTo>
                  <a:lnTo>
                    <a:pt x="264920" y="1404"/>
                  </a:lnTo>
                  <a:cubicBezTo>
                    <a:pt x="264907" y="1392"/>
                    <a:pt x="264895" y="1380"/>
                    <a:pt x="264858" y="1355"/>
                  </a:cubicBezTo>
                  <a:cubicBezTo>
                    <a:pt x="264784" y="1281"/>
                    <a:pt x="264710" y="1220"/>
                    <a:pt x="264649" y="1158"/>
                  </a:cubicBezTo>
                  <a:cubicBezTo>
                    <a:pt x="264612" y="1133"/>
                    <a:pt x="264587" y="1109"/>
                    <a:pt x="264550" y="1084"/>
                  </a:cubicBezTo>
                  <a:cubicBezTo>
                    <a:pt x="264464" y="1010"/>
                    <a:pt x="264365" y="949"/>
                    <a:pt x="264279" y="862"/>
                  </a:cubicBezTo>
                  <a:cubicBezTo>
                    <a:pt x="264267" y="862"/>
                    <a:pt x="264267" y="850"/>
                    <a:pt x="264242" y="838"/>
                  </a:cubicBezTo>
                  <a:cubicBezTo>
                    <a:pt x="264144" y="764"/>
                    <a:pt x="264045" y="702"/>
                    <a:pt x="263934" y="641"/>
                  </a:cubicBezTo>
                  <a:lnTo>
                    <a:pt x="263848" y="591"/>
                  </a:lnTo>
                  <a:cubicBezTo>
                    <a:pt x="263774" y="542"/>
                    <a:pt x="263688" y="518"/>
                    <a:pt x="263614" y="468"/>
                  </a:cubicBezTo>
                  <a:lnTo>
                    <a:pt x="263528" y="419"/>
                  </a:lnTo>
                  <a:cubicBezTo>
                    <a:pt x="263429" y="370"/>
                    <a:pt x="263318" y="345"/>
                    <a:pt x="263232" y="296"/>
                  </a:cubicBezTo>
                  <a:cubicBezTo>
                    <a:pt x="263232" y="296"/>
                    <a:pt x="263220" y="296"/>
                    <a:pt x="263220" y="283"/>
                  </a:cubicBezTo>
                  <a:lnTo>
                    <a:pt x="262887" y="185"/>
                  </a:lnTo>
                  <a:cubicBezTo>
                    <a:pt x="262862" y="185"/>
                    <a:pt x="262826" y="173"/>
                    <a:pt x="262801" y="173"/>
                  </a:cubicBezTo>
                  <a:lnTo>
                    <a:pt x="262567" y="123"/>
                  </a:lnTo>
                  <a:cubicBezTo>
                    <a:pt x="262542" y="123"/>
                    <a:pt x="262505" y="111"/>
                    <a:pt x="262456" y="111"/>
                  </a:cubicBezTo>
                  <a:cubicBezTo>
                    <a:pt x="262357" y="99"/>
                    <a:pt x="262259" y="99"/>
                    <a:pt x="262148" y="99"/>
                  </a:cubicBezTo>
                  <a:lnTo>
                    <a:pt x="262136" y="99"/>
                  </a:lnTo>
                  <a:lnTo>
                    <a:pt x="205976" y="0"/>
                  </a:lnTo>
                  <a:lnTo>
                    <a:pt x="205976" y="0"/>
                  </a:lnTo>
                  <a:lnTo>
                    <a:pt x="205939" y="0"/>
                  </a:lnTo>
                  <a:lnTo>
                    <a:pt x="205323" y="0"/>
                  </a:lnTo>
                  <a:lnTo>
                    <a:pt x="205422" y="0"/>
                  </a:lnTo>
                  <a:cubicBezTo>
                    <a:pt x="205286" y="0"/>
                    <a:pt x="205138" y="0"/>
                    <a:pt x="204991" y="25"/>
                  </a:cubicBezTo>
                  <a:lnTo>
                    <a:pt x="194742" y="0"/>
                  </a:lnTo>
                  <a:lnTo>
                    <a:pt x="194742" y="0"/>
                  </a:lnTo>
                  <a:lnTo>
                    <a:pt x="194692" y="0"/>
                  </a:lnTo>
                  <a:lnTo>
                    <a:pt x="194076" y="0"/>
                  </a:lnTo>
                  <a:lnTo>
                    <a:pt x="194187" y="0"/>
                  </a:lnTo>
                  <a:cubicBezTo>
                    <a:pt x="193990" y="0"/>
                    <a:pt x="193781" y="0"/>
                    <a:pt x="193584" y="37"/>
                  </a:cubicBezTo>
                  <a:cubicBezTo>
                    <a:pt x="183729" y="530"/>
                    <a:pt x="171977" y="4891"/>
                    <a:pt x="171324" y="9362"/>
                  </a:cubicBezTo>
                  <a:cubicBezTo>
                    <a:pt x="170364" y="9756"/>
                    <a:pt x="169427" y="10385"/>
                    <a:pt x="168553" y="11259"/>
                  </a:cubicBezTo>
                  <a:lnTo>
                    <a:pt x="167506" y="11259"/>
                  </a:lnTo>
                  <a:cubicBezTo>
                    <a:pt x="166249" y="10274"/>
                    <a:pt x="164894" y="9781"/>
                    <a:pt x="163539" y="9781"/>
                  </a:cubicBezTo>
                  <a:lnTo>
                    <a:pt x="107909" y="9633"/>
                  </a:lnTo>
                  <a:cubicBezTo>
                    <a:pt x="107983" y="9633"/>
                    <a:pt x="108045" y="9633"/>
                    <a:pt x="108131" y="9645"/>
                  </a:cubicBezTo>
                  <a:cubicBezTo>
                    <a:pt x="106197" y="9572"/>
                    <a:pt x="104275" y="10471"/>
                    <a:pt x="102612" y="12368"/>
                  </a:cubicBezTo>
                  <a:lnTo>
                    <a:pt x="59904" y="12245"/>
                  </a:lnTo>
                  <a:cubicBezTo>
                    <a:pt x="59966" y="12245"/>
                    <a:pt x="60028" y="12245"/>
                    <a:pt x="60089" y="12257"/>
                  </a:cubicBezTo>
                  <a:lnTo>
                    <a:pt x="59720" y="12257"/>
                  </a:lnTo>
                  <a:lnTo>
                    <a:pt x="59695" y="12257"/>
                  </a:lnTo>
                  <a:cubicBezTo>
                    <a:pt x="45011" y="12528"/>
                    <a:pt x="30414" y="19217"/>
                    <a:pt x="29983" y="26029"/>
                  </a:cubicBezTo>
                  <a:lnTo>
                    <a:pt x="3215" y="26017"/>
                  </a:lnTo>
                  <a:cubicBezTo>
                    <a:pt x="2969" y="25401"/>
                    <a:pt x="2377" y="24945"/>
                    <a:pt x="1663" y="24945"/>
                  </a:cubicBezTo>
                  <a:cubicBezTo>
                    <a:pt x="739" y="24945"/>
                    <a:pt x="0" y="25684"/>
                    <a:pt x="0" y="26608"/>
                  </a:cubicBezTo>
                  <a:cubicBezTo>
                    <a:pt x="0" y="27532"/>
                    <a:pt x="739" y="28271"/>
                    <a:pt x="1663" y="28271"/>
                  </a:cubicBezTo>
                  <a:cubicBezTo>
                    <a:pt x="2377" y="28271"/>
                    <a:pt x="2993" y="27827"/>
                    <a:pt x="3215" y="27199"/>
                  </a:cubicBezTo>
                  <a:lnTo>
                    <a:pt x="30057" y="27211"/>
                  </a:lnTo>
                  <a:cubicBezTo>
                    <a:pt x="31240" y="33839"/>
                    <a:pt x="45677" y="40084"/>
                    <a:pt x="59855" y="40330"/>
                  </a:cubicBezTo>
                  <a:lnTo>
                    <a:pt x="59855" y="40330"/>
                  </a:lnTo>
                  <a:lnTo>
                    <a:pt x="59867" y="40330"/>
                  </a:lnTo>
                  <a:lnTo>
                    <a:pt x="59855" y="40330"/>
                  </a:lnTo>
                  <a:lnTo>
                    <a:pt x="102846" y="40454"/>
                  </a:lnTo>
                  <a:cubicBezTo>
                    <a:pt x="104386" y="42104"/>
                    <a:pt x="106135" y="42917"/>
                    <a:pt x="107897" y="42917"/>
                  </a:cubicBezTo>
                  <a:lnTo>
                    <a:pt x="107860" y="42917"/>
                  </a:lnTo>
                  <a:lnTo>
                    <a:pt x="163502" y="43077"/>
                  </a:lnTo>
                  <a:cubicBezTo>
                    <a:pt x="164931" y="43077"/>
                    <a:pt x="166348" y="42535"/>
                    <a:pt x="167666" y="41451"/>
                  </a:cubicBezTo>
                  <a:lnTo>
                    <a:pt x="168651" y="41451"/>
                  </a:lnTo>
                  <a:cubicBezTo>
                    <a:pt x="169514" y="42301"/>
                    <a:pt x="170425" y="42905"/>
                    <a:pt x="171386" y="43275"/>
                  </a:cubicBezTo>
                  <a:cubicBezTo>
                    <a:pt x="171361" y="43398"/>
                    <a:pt x="171349" y="43533"/>
                    <a:pt x="171349" y="43656"/>
                  </a:cubicBezTo>
                  <a:cubicBezTo>
                    <a:pt x="171337" y="48288"/>
                    <a:pt x="183458" y="52944"/>
                    <a:pt x="193559" y="53462"/>
                  </a:cubicBezTo>
                  <a:cubicBezTo>
                    <a:pt x="193744" y="53499"/>
                    <a:pt x="193904" y="53511"/>
                    <a:pt x="194089" y="53511"/>
                  </a:cubicBezTo>
                  <a:lnTo>
                    <a:pt x="194076" y="53511"/>
                  </a:lnTo>
                  <a:lnTo>
                    <a:pt x="194113" y="53511"/>
                  </a:lnTo>
                  <a:lnTo>
                    <a:pt x="194113" y="53511"/>
                  </a:lnTo>
                  <a:lnTo>
                    <a:pt x="205336" y="53511"/>
                  </a:lnTo>
                  <a:lnTo>
                    <a:pt x="205360" y="53511"/>
                  </a:lnTo>
                  <a:lnTo>
                    <a:pt x="205360" y="53511"/>
                  </a:lnTo>
                  <a:lnTo>
                    <a:pt x="250914" y="53511"/>
                  </a:lnTo>
                  <a:lnTo>
                    <a:pt x="262173" y="53511"/>
                  </a:lnTo>
                  <a:cubicBezTo>
                    <a:pt x="263626" y="53511"/>
                    <a:pt x="265080" y="52563"/>
                    <a:pt x="266188" y="50629"/>
                  </a:cubicBezTo>
                  <a:cubicBezTo>
                    <a:pt x="266299" y="50431"/>
                    <a:pt x="266398" y="50234"/>
                    <a:pt x="266509" y="50013"/>
                  </a:cubicBezTo>
                  <a:cubicBezTo>
                    <a:pt x="266521" y="49988"/>
                    <a:pt x="266546" y="49976"/>
                    <a:pt x="266546" y="49939"/>
                  </a:cubicBezTo>
                  <a:cubicBezTo>
                    <a:pt x="266632" y="49742"/>
                    <a:pt x="266730" y="49520"/>
                    <a:pt x="266817" y="49311"/>
                  </a:cubicBezTo>
                  <a:cubicBezTo>
                    <a:pt x="266817" y="49298"/>
                    <a:pt x="266829" y="49274"/>
                    <a:pt x="266854" y="49261"/>
                  </a:cubicBezTo>
                  <a:cubicBezTo>
                    <a:pt x="266854" y="49249"/>
                    <a:pt x="266866" y="49212"/>
                    <a:pt x="266866" y="49200"/>
                  </a:cubicBezTo>
                  <a:cubicBezTo>
                    <a:pt x="266928" y="49027"/>
                    <a:pt x="266989" y="48879"/>
                    <a:pt x="267051" y="48707"/>
                  </a:cubicBezTo>
                  <a:lnTo>
                    <a:pt x="267051" y="48695"/>
                  </a:lnTo>
                  <a:cubicBezTo>
                    <a:pt x="267112" y="48522"/>
                    <a:pt x="267162" y="48337"/>
                    <a:pt x="267223" y="48165"/>
                  </a:cubicBezTo>
                  <a:lnTo>
                    <a:pt x="267260" y="48029"/>
                  </a:lnTo>
                  <a:cubicBezTo>
                    <a:pt x="267309" y="47894"/>
                    <a:pt x="267346" y="47758"/>
                    <a:pt x="267371" y="47598"/>
                  </a:cubicBezTo>
                  <a:cubicBezTo>
                    <a:pt x="267383" y="47549"/>
                    <a:pt x="267383" y="47512"/>
                    <a:pt x="267408" y="47475"/>
                  </a:cubicBezTo>
                  <a:cubicBezTo>
                    <a:pt x="267445" y="47290"/>
                    <a:pt x="267482" y="47106"/>
                    <a:pt x="267531" y="46921"/>
                  </a:cubicBezTo>
                  <a:cubicBezTo>
                    <a:pt x="267531" y="46896"/>
                    <a:pt x="267543" y="46871"/>
                    <a:pt x="267543" y="46847"/>
                  </a:cubicBezTo>
                  <a:cubicBezTo>
                    <a:pt x="267568" y="46687"/>
                    <a:pt x="267605" y="46527"/>
                    <a:pt x="267630" y="46366"/>
                  </a:cubicBezTo>
                  <a:cubicBezTo>
                    <a:pt x="267654" y="46317"/>
                    <a:pt x="267654" y="46256"/>
                    <a:pt x="267667" y="46219"/>
                  </a:cubicBezTo>
                  <a:cubicBezTo>
                    <a:pt x="267691" y="46058"/>
                    <a:pt x="267716" y="45911"/>
                    <a:pt x="267728" y="45738"/>
                  </a:cubicBezTo>
                  <a:cubicBezTo>
                    <a:pt x="267728" y="45701"/>
                    <a:pt x="267741" y="45677"/>
                    <a:pt x="267741" y="45640"/>
                  </a:cubicBezTo>
                  <a:cubicBezTo>
                    <a:pt x="267753" y="45455"/>
                    <a:pt x="267790" y="45258"/>
                    <a:pt x="267802" y="45073"/>
                  </a:cubicBezTo>
                  <a:cubicBezTo>
                    <a:pt x="267802" y="45024"/>
                    <a:pt x="267802" y="44987"/>
                    <a:pt x="267814" y="44938"/>
                  </a:cubicBezTo>
                  <a:cubicBezTo>
                    <a:pt x="267839" y="44777"/>
                    <a:pt x="267839" y="44630"/>
                    <a:pt x="267851" y="44469"/>
                  </a:cubicBezTo>
                  <a:lnTo>
                    <a:pt x="267851" y="44383"/>
                  </a:lnTo>
                  <a:lnTo>
                    <a:pt x="267851" y="44322"/>
                  </a:lnTo>
                  <a:cubicBezTo>
                    <a:pt x="267851" y="44124"/>
                    <a:pt x="267864" y="43903"/>
                    <a:pt x="267864" y="43706"/>
                  </a:cubicBezTo>
                  <a:lnTo>
                    <a:pt x="267864" y="43644"/>
                  </a:lnTo>
                  <a:cubicBezTo>
                    <a:pt x="267753" y="43410"/>
                    <a:pt x="267741" y="43225"/>
                    <a:pt x="267741" y="43040"/>
                  </a:cubicBezTo>
                  <a:close/>
                  <a:moveTo>
                    <a:pt x="60274" y="12282"/>
                  </a:moveTo>
                  <a:lnTo>
                    <a:pt x="60299" y="12282"/>
                  </a:lnTo>
                  <a:cubicBezTo>
                    <a:pt x="60348" y="12282"/>
                    <a:pt x="60397" y="12294"/>
                    <a:pt x="60434" y="12294"/>
                  </a:cubicBezTo>
                  <a:cubicBezTo>
                    <a:pt x="60397" y="12294"/>
                    <a:pt x="60336" y="12282"/>
                    <a:pt x="60274" y="12282"/>
                  </a:cubicBezTo>
                  <a:close/>
                  <a:moveTo>
                    <a:pt x="60644" y="12319"/>
                  </a:moveTo>
                  <a:lnTo>
                    <a:pt x="60644" y="12319"/>
                  </a:lnTo>
                  <a:lnTo>
                    <a:pt x="60656" y="12319"/>
                  </a:lnTo>
                  <a:cubicBezTo>
                    <a:pt x="60717" y="12343"/>
                    <a:pt x="60779" y="12355"/>
                    <a:pt x="60841" y="12355"/>
                  </a:cubicBezTo>
                  <a:cubicBezTo>
                    <a:pt x="60767" y="12355"/>
                    <a:pt x="60705" y="12319"/>
                    <a:pt x="60644" y="12319"/>
                  </a:cubicBezTo>
                  <a:close/>
                  <a:moveTo>
                    <a:pt x="61050" y="12417"/>
                  </a:moveTo>
                  <a:lnTo>
                    <a:pt x="61087" y="12417"/>
                  </a:lnTo>
                  <a:lnTo>
                    <a:pt x="61223" y="12454"/>
                  </a:lnTo>
                  <a:cubicBezTo>
                    <a:pt x="61161" y="12442"/>
                    <a:pt x="61112" y="12417"/>
                    <a:pt x="61050" y="12417"/>
                  </a:cubicBezTo>
                  <a:close/>
                  <a:moveTo>
                    <a:pt x="61407" y="12503"/>
                  </a:moveTo>
                  <a:lnTo>
                    <a:pt x="61420" y="12503"/>
                  </a:lnTo>
                  <a:cubicBezTo>
                    <a:pt x="61481" y="12528"/>
                    <a:pt x="61543" y="12553"/>
                    <a:pt x="61604" y="12565"/>
                  </a:cubicBezTo>
                  <a:cubicBezTo>
                    <a:pt x="61530" y="12553"/>
                    <a:pt x="61469" y="12540"/>
                    <a:pt x="61407" y="12503"/>
                  </a:cubicBezTo>
                  <a:close/>
                  <a:moveTo>
                    <a:pt x="61826" y="12663"/>
                  </a:moveTo>
                  <a:cubicBezTo>
                    <a:pt x="61838" y="12663"/>
                    <a:pt x="61838" y="12663"/>
                    <a:pt x="61851" y="12676"/>
                  </a:cubicBezTo>
                  <a:cubicBezTo>
                    <a:pt x="61900" y="12688"/>
                    <a:pt x="61949" y="12725"/>
                    <a:pt x="61999" y="12737"/>
                  </a:cubicBezTo>
                  <a:cubicBezTo>
                    <a:pt x="61937" y="12725"/>
                    <a:pt x="61875" y="12688"/>
                    <a:pt x="61826" y="12663"/>
                  </a:cubicBezTo>
                  <a:close/>
                  <a:moveTo>
                    <a:pt x="62159" y="12836"/>
                  </a:moveTo>
                  <a:cubicBezTo>
                    <a:pt x="62183" y="12836"/>
                    <a:pt x="62183" y="12836"/>
                    <a:pt x="62159" y="12836"/>
                  </a:cubicBezTo>
                  <a:cubicBezTo>
                    <a:pt x="62245" y="12861"/>
                    <a:pt x="62307" y="12910"/>
                    <a:pt x="62368" y="12934"/>
                  </a:cubicBezTo>
                  <a:cubicBezTo>
                    <a:pt x="62307" y="12910"/>
                    <a:pt x="62245" y="12861"/>
                    <a:pt x="62159" y="12836"/>
                  </a:cubicBezTo>
                  <a:close/>
                  <a:moveTo>
                    <a:pt x="62578" y="13058"/>
                  </a:moveTo>
                  <a:lnTo>
                    <a:pt x="62590" y="13082"/>
                  </a:lnTo>
                  <a:lnTo>
                    <a:pt x="62738" y="13168"/>
                  </a:lnTo>
                  <a:cubicBezTo>
                    <a:pt x="62688" y="13119"/>
                    <a:pt x="62627" y="13095"/>
                    <a:pt x="62578" y="13058"/>
                  </a:cubicBezTo>
                  <a:close/>
                  <a:moveTo>
                    <a:pt x="62922" y="13279"/>
                  </a:moveTo>
                  <a:lnTo>
                    <a:pt x="62922" y="13279"/>
                  </a:lnTo>
                  <a:cubicBezTo>
                    <a:pt x="62996" y="13316"/>
                    <a:pt x="63058" y="13366"/>
                    <a:pt x="63120" y="13415"/>
                  </a:cubicBezTo>
                  <a:cubicBezTo>
                    <a:pt x="63046" y="13366"/>
                    <a:pt x="62984" y="13316"/>
                    <a:pt x="62922" y="13279"/>
                  </a:cubicBezTo>
                  <a:close/>
                  <a:moveTo>
                    <a:pt x="63304" y="13575"/>
                  </a:moveTo>
                  <a:cubicBezTo>
                    <a:pt x="63317" y="13587"/>
                    <a:pt x="63317" y="13587"/>
                    <a:pt x="63304" y="13575"/>
                  </a:cubicBezTo>
                  <a:cubicBezTo>
                    <a:pt x="63366" y="13612"/>
                    <a:pt x="63415" y="13661"/>
                    <a:pt x="63452" y="13710"/>
                  </a:cubicBezTo>
                  <a:cubicBezTo>
                    <a:pt x="63415" y="13661"/>
                    <a:pt x="63366" y="13612"/>
                    <a:pt x="63304" y="13575"/>
                  </a:cubicBezTo>
                  <a:close/>
                  <a:moveTo>
                    <a:pt x="63625" y="13846"/>
                  </a:moveTo>
                  <a:cubicBezTo>
                    <a:pt x="63637" y="13858"/>
                    <a:pt x="63637" y="13858"/>
                    <a:pt x="63625" y="13846"/>
                  </a:cubicBezTo>
                  <a:cubicBezTo>
                    <a:pt x="63699" y="13908"/>
                    <a:pt x="63748" y="13969"/>
                    <a:pt x="63809" y="14031"/>
                  </a:cubicBezTo>
                  <a:cubicBezTo>
                    <a:pt x="63760" y="13969"/>
                    <a:pt x="63699" y="13908"/>
                    <a:pt x="63625" y="13846"/>
                  </a:cubicBezTo>
                  <a:close/>
                  <a:moveTo>
                    <a:pt x="64006" y="14216"/>
                  </a:moveTo>
                  <a:cubicBezTo>
                    <a:pt x="64006" y="14216"/>
                    <a:pt x="64006" y="14228"/>
                    <a:pt x="64006" y="14216"/>
                  </a:cubicBezTo>
                  <a:cubicBezTo>
                    <a:pt x="64068" y="14277"/>
                    <a:pt x="64117" y="14339"/>
                    <a:pt x="64179" y="14388"/>
                  </a:cubicBezTo>
                  <a:cubicBezTo>
                    <a:pt x="64117" y="14339"/>
                    <a:pt x="64056" y="14277"/>
                    <a:pt x="64006" y="14216"/>
                  </a:cubicBezTo>
                  <a:close/>
                  <a:moveTo>
                    <a:pt x="64314" y="14548"/>
                  </a:moveTo>
                  <a:lnTo>
                    <a:pt x="64314" y="14548"/>
                  </a:lnTo>
                  <a:cubicBezTo>
                    <a:pt x="64401" y="14634"/>
                    <a:pt x="64462" y="14708"/>
                    <a:pt x="64524" y="14782"/>
                  </a:cubicBezTo>
                  <a:cubicBezTo>
                    <a:pt x="64462" y="14708"/>
                    <a:pt x="64376" y="14634"/>
                    <a:pt x="64314" y="14548"/>
                  </a:cubicBezTo>
                  <a:close/>
                  <a:moveTo>
                    <a:pt x="64684" y="14992"/>
                  </a:moveTo>
                  <a:cubicBezTo>
                    <a:pt x="64684" y="15004"/>
                    <a:pt x="64684" y="15004"/>
                    <a:pt x="64684" y="14992"/>
                  </a:cubicBezTo>
                  <a:cubicBezTo>
                    <a:pt x="64746" y="15066"/>
                    <a:pt x="64807" y="15139"/>
                    <a:pt x="64856" y="15213"/>
                  </a:cubicBezTo>
                  <a:cubicBezTo>
                    <a:pt x="64795" y="15139"/>
                    <a:pt x="64733" y="15066"/>
                    <a:pt x="64684" y="14992"/>
                  </a:cubicBezTo>
                  <a:close/>
                  <a:moveTo>
                    <a:pt x="64980" y="15386"/>
                  </a:moveTo>
                  <a:lnTo>
                    <a:pt x="64980" y="15386"/>
                  </a:lnTo>
                  <a:cubicBezTo>
                    <a:pt x="65054" y="15497"/>
                    <a:pt x="65115" y="15608"/>
                    <a:pt x="65201" y="15706"/>
                  </a:cubicBezTo>
                  <a:cubicBezTo>
                    <a:pt x="65115" y="15583"/>
                    <a:pt x="65041" y="15472"/>
                    <a:pt x="64980" y="15386"/>
                  </a:cubicBezTo>
                  <a:close/>
                  <a:moveTo>
                    <a:pt x="65325" y="15891"/>
                  </a:moveTo>
                  <a:lnTo>
                    <a:pt x="65325" y="15891"/>
                  </a:lnTo>
                  <a:cubicBezTo>
                    <a:pt x="65411" y="16039"/>
                    <a:pt x="65509" y="16186"/>
                    <a:pt x="65596" y="16347"/>
                  </a:cubicBezTo>
                  <a:cubicBezTo>
                    <a:pt x="65509" y="16186"/>
                    <a:pt x="65411" y="16039"/>
                    <a:pt x="65325" y="15891"/>
                  </a:cubicBezTo>
                  <a:close/>
                  <a:moveTo>
                    <a:pt x="194175" y="53486"/>
                  </a:moveTo>
                  <a:lnTo>
                    <a:pt x="194274" y="53486"/>
                  </a:lnTo>
                  <a:lnTo>
                    <a:pt x="194298" y="53486"/>
                  </a:lnTo>
                  <a:close/>
                  <a:moveTo>
                    <a:pt x="195863" y="52957"/>
                  </a:moveTo>
                  <a:lnTo>
                    <a:pt x="195863" y="52957"/>
                  </a:lnTo>
                  <a:cubicBezTo>
                    <a:pt x="195875" y="52944"/>
                    <a:pt x="195875" y="52944"/>
                    <a:pt x="195900" y="52944"/>
                  </a:cubicBezTo>
                  <a:cubicBezTo>
                    <a:pt x="195875" y="52944"/>
                    <a:pt x="195875" y="52957"/>
                    <a:pt x="195863" y="5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2" name="Google Shape;2372;p67"/>
            <p:cNvSpPr/>
            <p:nvPr/>
          </p:nvSpPr>
          <p:spPr>
            <a:xfrm rot="-2955769">
              <a:off x="6651048" y="1687780"/>
              <a:ext cx="937121" cy="291317"/>
            </a:xfrm>
            <a:custGeom>
              <a:avLst/>
              <a:gdLst/>
              <a:ahLst/>
              <a:cxnLst/>
              <a:rect l="l" t="t" r="r" b="b"/>
              <a:pathLst>
                <a:path w="63046" h="19599" extrusionOk="0">
                  <a:moveTo>
                    <a:pt x="50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56" y="0"/>
                    <a:pt x="53" y="0"/>
                    <a:pt x="50" y="0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1485" y="4"/>
                    <a:pt x="2910" y="1039"/>
                    <a:pt x="4017" y="2920"/>
                  </a:cubicBezTo>
                  <a:cubicBezTo>
                    <a:pt x="6222" y="6714"/>
                    <a:pt x="6222" y="12897"/>
                    <a:pt x="4017" y="16716"/>
                  </a:cubicBezTo>
                  <a:cubicBezTo>
                    <a:pt x="2908" y="18650"/>
                    <a:pt x="1467" y="19599"/>
                    <a:pt x="1" y="19599"/>
                  </a:cubicBezTo>
                  <a:lnTo>
                    <a:pt x="56826" y="19599"/>
                  </a:lnTo>
                  <a:cubicBezTo>
                    <a:pt x="58267" y="19599"/>
                    <a:pt x="59733" y="18650"/>
                    <a:pt x="60842" y="16716"/>
                  </a:cubicBezTo>
                  <a:cubicBezTo>
                    <a:pt x="63046" y="12897"/>
                    <a:pt x="63046" y="6726"/>
                    <a:pt x="60842" y="2920"/>
                  </a:cubicBezTo>
                  <a:cubicBezTo>
                    <a:pt x="59745" y="1047"/>
                    <a:pt x="58304" y="86"/>
                    <a:pt x="56863" y="86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3" name="Google Shape;2373;p67"/>
            <p:cNvSpPr/>
            <p:nvPr/>
          </p:nvSpPr>
          <p:spPr>
            <a:xfrm rot="-2955769">
              <a:off x="6557746" y="1753649"/>
              <a:ext cx="886019" cy="20334"/>
            </a:xfrm>
            <a:custGeom>
              <a:avLst/>
              <a:gdLst/>
              <a:ahLst/>
              <a:cxnLst/>
              <a:rect l="l" t="t" r="r" b="b"/>
              <a:pathLst>
                <a:path w="59609" h="1368" extrusionOk="0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6" y="0"/>
                    <a:pt x="3" y="0"/>
                    <a:pt x="0" y="0"/>
                  </a:cubicBezTo>
                  <a:close/>
                  <a:moveTo>
                    <a:pt x="8" y="0"/>
                  </a:moveTo>
                  <a:cubicBezTo>
                    <a:pt x="954" y="3"/>
                    <a:pt x="1924" y="508"/>
                    <a:pt x="2784" y="1367"/>
                  </a:cubicBezTo>
                  <a:lnTo>
                    <a:pt x="59609" y="1367"/>
                  </a:lnTo>
                  <a:cubicBezTo>
                    <a:pt x="58747" y="517"/>
                    <a:pt x="57786" y="86"/>
                    <a:pt x="56813" y="8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4" name="Google Shape;2374;p67"/>
            <p:cNvSpPr/>
            <p:nvPr/>
          </p:nvSpPr>
          <p:spPr>
            <a:xfrm rot="-2955769">
              <a:off x="6614973" y="1733288"/>
              <a:ext cx="876135" cy="54937"/>
            </a:xfrm>
            <a:custGeom>
              <a:avLst/>
              <a:gdLst/>
              <a:ahLst/>
              <a:cxnLst/>
              <a:rect l="l" t="t" r="r" b="b"/>
              <a:pathLst>
                <a:path w="58944" h="3696" extrusionOk="0">
                  <a:moveTo>
                    <a:pt x="0" y="0"/>
                  </a:moveTo>
                  <a:cubicBezTo>
                    <a:pt x="419" y="419"/>
                    <a:pt x="813" y="924"/>
                    <a:pt x="1183" y="1553"/>
                  </a:cubicBezTo>
                  <a:cubicBezTo>
                    <a:pt x="1577" y="2205"/>
                    <a:pt x="1885" y="2932"/>
                    <a:pt x="2131" y="3696"/>
                  </a:cubicBezTo>
                  <a:lnTo>
                    <a:pt x="58944" y="3696"/>
                  </a:lnTo>
                  <a:cubicBezTo>
                    <a:pt x="58697" y="2932"/>
                    <a:pt x="58389" y="2205"/>
                    <a:pt x="58008" y="1553"/>
                  </a:cubicBezTo>
                  <a:cubicBezTo>
                    <a:pt x="57638" y="937"/>
                    <a:pt x="57231" y="419"/>
                    <a:pt x="56825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5" name="Google Shape;2375;p67"/>
            <p:cNvSpPr/>
            <p:nvPr/>
          </p:nvSpPr>
          <p:spPr>
            <a:xfrm rot="-2955769">
              <a:off x="6690159" y="1748612"/>
              <a:ext cx="856009" cy="80399"/>
            </a:xfrm>
            <a:custGeom>
              <a:avLst/>
              <a:gdLst/>
              <a:ahLst/>
              <a:cxnLst/>
              <a:rect l="l" t="t" r="r" b="b"/>
              <a:pathLst>
                <a:path w="57589" h="5409" extrusionOk="0">
                  <a:moveTo>
                    <a:pt x="1" y="1"/>
                  </a:moveTo>
                  <a:cubicBezTo>
                    <a:pt x="555" y="1664"/>
                    <a:pt x="789" y="3549"/>
                    <a:pt x="715" y="5409"/>
                  </a:cubicBezTo>
                  <a:lnTo>
                    <a:pt x="57528" y="5409"/>
                  </a:lnTo>
                  <a:cubicBezTo>
                    <a:pt x="57589" y="3549"/>
                    <a:pt x="57367" y="1664"/>
                    <a:pt x="56825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6" name="Google Shape;2376;p67"/>
            <p:cNvSpPr/>
            <p:nvPr/>
          </p:nvSpPr>
          <p:spPr>
            <a:xfrm rot="-2955769">
              <a:off x="6744778" y="1804197"/>
              <a:ext cx="859115" cy="72521"/>
            </a:xfrm>
            <a:custGeom>
              <a:avLst/>
              <a:gdLst/>
              <a:ahLst/>
              <a:cxnLst/>
              <a:rect l="l" t="t" r="r" b="b"/>
              <a:pathLst>
                <a:path w="57799" h="4879" extrusionOk="0">
                  <a:moveTo>
                    <a:pt x="986" y="0"/>
                  </a:moveTo>
                  <a:cubicBezTo>
                    <a:pt x="924" y="1725"/>
                    <a:pt x="604" y="3413"/>
                    <a:pt x="1" y="4878"/>
                  </a:cubicBezTo>
                  <a:lnTo>
                    <a:pt x="56813" y="4878"/>
                  </a:lnTo>
                  <a:cubicBezTo>
                    <a:pt x="57404" y="3413"/>
                    <a:pt x="57737" y="1700"/>
                    <a:pt x="57799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7" name="Google Shape;2377;p67"/>
            <p:cNvSpPr/>
            <p:nvPr/>
          </p:nvSpPr>
          <p:spPr>
            <a:xfrm rot="-2955769">
              <a:off x="6741367" y="1885158"/>
              <a:ext cx="914052" cy="63186"/>
            </a:xfrm>
            <a:custGeom>
              <a:avLst/>
              <a:gdLst/>
              <a:ahLst/>
              <a:cxnLst/>
              <a:rect l="l" t="t" r="r" b="b"/>
              <a:pathLst>
                <a:path w="61494" h="4251" extrusionOk="0">
                  <a:moveTo>
                    <a:pt x="4682" y="1"/>
                  </a:moveTo>
                  <a:cubicBezTo>
                    <a:pt x="4497" y="481"/>
                    <a:pt x="4275" y="937"/>
                    <a:pt x="4016" y="1368"/>
                  </a:cubicBezTo>
                  <a:cubicBezTo>
                    <a:pt x="2908" y="3302"/>
                    <a:pt x="1466" y="4251"/>
                    <a:pt x="1" y="4251"/>
                  </a:cubicBezTo>
                  <a:lnTo>
                    <a:pt x="56813" y="4251"/>
                  </a:lnTo>
                  <a:cubicBezTo>
                    <a:pt x="58267" y="4251"/>
                    <a:pt x="59733" y="3302"/>
                    <a:pt x="60841" y="1368"/>
                  </a:cubicBezTo>
                  <a:cubicBezTo>
                    <a:pt x="61088" y="937"/>
                    <a:pt x="61309" y="481"/>
                    <a:pt x="61494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8" name="Google Shape;2378;p67"/>
            <p:cNvSpPr/>
            <p:nvPr/>
          </p:nvSpPr>
          <p:spPr>
            <a:xfrm rot="-2955769">
              <a:off x="6721846" y="2042607"/>
              <a:ext cx="184208" cy="291406"/>
            </a:xfrm>
            <a:custGeom>
              <a:avLst/>
              <a:gdLst/>
              <a:ahLst/>
              <a:cxnLst/>
              <a:rect l="l" t="t" r="r" b="b"/>
              <a:pathLst>
                <a:path w="12393" h="19605" extrusionOk="0">
                  <a:moveTo>
                    <a:pt x="6210" y="1"/>
                  </a:moveTo>
                  <a:cubicBezTo>
                    <a:pt x="4775" y="1"/>
                    <a:pt x="3338" y="993"/>
                    <a:pt x="2193" y="2973"/>
                  </a:cubicBezTo>
                  <a:cubicBezTo>
                    <a:pt x="0" y="6792"/>
                    <a:pt x="0" y="12963"/>
                    <a:pt x="2193" y="16769"/>
                  </a:cubicBezTo>
                  <a:cubicBezTo>
                    <a:pt x="3289" y="18662"/>
                    <a:pt x="4726" y="19604"/>
                    <a:pt x="6166" y="19604"/>
                  </a:cubicBezTo>
                  <a:cubicBezTo>
                    <a:pt x="7621" y="19604"/>
                    <a:pt x="9079" y="18640"/>
                    <a:pt x="10187" y="16720"/>
                  </a:cubicBezTo>
                  <a:cubicBezTo>
                    <a:pt x="12392" y="12901"/>
                    <a:pt x="12392" y="6730"/>
                    <a:pt x="10187" y="2924"/>
                  </a:cubicBezTo>
                  <a:cubicBezTo>
                    <a:pt x="9053" y="974"/>
                    <a:pt x="7632" y="1"/>
                    <a:pt x="6210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79" name="Google Shape;2379;p67"/>
            <p:cNvSpPr/>
            <p:nvPr/>
          </p:nvSpPr>
          <p:spPr>
            <a:xfrm rot="-2955928">
              <a:off x="6517654" y="2138110"/>
              <a:ext cx="425658" cy="292675"/>
            </a:xfrm>
            <a:custGeom>
              <a:avLst/>
              <a:gdLst/>
              <a:ahLst/>
              <a:cxnLst/>
              <a:rect l="l" t="t" r="r" b="b"/>
              <a:pathLst>
                <a:path w="28518" h="19611" extrusionOk="0">
                  <a:moveTo>
                    <a:pt x="23467" y="0"/>
                  </a:moveTo>
                  <a:cubicBezTo>
                    <a:pt x="13095" y="185"/>
                    <a:pt x="25" y="4952"/>
                    <a:pt x="13" y="9756"/>
                  </a:cubicBezTo>
                  <a:cubicBezTo>
                    <a:pt x="1" y="14597"/>
                    <a:pt x="13145" y="19426"/>
                    <a:pt x="23467" y="19611"/>
                  </a:cubicBezTo>
                  <a:cubicBezTo>
                    <a:pt x="26338" y="18749"/>
                    <a:pt x="28518" y="14684"/>
                    <a:pt x="28518" y="9806"/>
                  </a:cubicBezTo>
                  <a:cubicBezTo>
                    <a:pt x="28493" y="4927"/>
                    <a:pt x="26325" y="862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0" name="Google Shape;2380;p67"/>
            <p:cNvSpPr/>
            <p:nvPr/>
          </p:nvSpPr>
          <p:spPr>
            <a:xfrm rot="-2955769">
              <a:off x="7032221" y="2015975"/>
              <a:ext cx="937121" cy="291510"/>
            </a:xfrm>
            <a:custGeom>
              <a:avLst/>
              <a:gdLst/>
              <a:ahLst/>
              <a:cxnLst/>
              <a:rect l="l" t="t" r="r" b="b"/>
              <a:pathLst>
                <a:path w="63046" h="19612" extrusionOk="0">
                  <a:moveTo>
                    <a:pt x="50" y="1"/>
                  </a:moveTo>
                  <a:lnTo>
                    <a:pt x="50" y="1"/>
                  </a:lnTo>
                  <a:cubicBezTo>
                    <a:pt x="1479" y="25"/>
                    <a:pt x="2908" y="1048"/>
                    <a:pt x="4017" y="2932"/>
                  </a:cubicBezTo>
                  <a:cubicBezTo>
                    <a:pt x="6222" y="6714"/>
                    <a:pt x="6222" y="12910"/>
                    <a:pt x="4017" y="16729"/>
                  </a:cubicBezTo>
                  <a:cubicBezTo>
                    <a:pt x="2908" y="18651"/>
                    <a:pt x="1467" y="19611"/>
                    <a:pt x="1" y="19611"/>
                  </a:cubicBezTo>
                  <a:lnTo>
                    <a:pt x="56826" y="19611"/>
                  </a:lnTo>
                  <a:cubicBezTo>
                    <a:pt x="58267" y="19611"/>
                    <a:pt x="59733" y="18651"/>
                    <a:pt x="60842" y="16729"/>
                  </a:cubicBezTo>
                  <a:cubicBezTo>
                    <a:pt x="63046" y="12910"/>
                    <a:pt x="63046" y="6739"/>
                    <a:pt x="60842" y="2932"/>
                  </a:cubicBezTo>
                  <a:cubicBezTo>
                    <a:pt x="59745" y="1048"/>
                    <a:pt x="58304" y="99"/>
                    <a:pt x="56863" y="9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1" name="Google Shape;2381;p67"/>
            <p:cNvSpPr/>
            <p:nvPr/>
          </p:nvSpPr>
          <p:spPr>
            <a:xfrm rot="-2955769">
              <a:off x="6938920" y="2081844"/>
              <a:ext cx="886019" cy="20527"/>
            </a:xfrm>
            <a:custGeom>
              <a:avLst/>
              <a:gdLst/>
              <a:ahLst/>
              <a:cxnLst/>
              <a:rect l="l" t="t" r="r" b="b"/>
              <a:pathLst>
                <a:path w="59609" h="1381" extrusionOk="0">
                  <a:moveTo>
                    <a:pt x="0" y="1"/>
                  </a:moveTo>
                  <a:lnTo>
                    <a:pt x="9" y="1"/>
                  </a:lnTo>
                  <a:lnTo>
                    <a:pt x="9" y="1"/>
                  </a:lnTo>
                  <a:cubicBezTo>
                    <a:pt x="6" y="1"/>
                    <a:pt x="3" y="1"/>
                    <a:pt x="0" y="1"/>
                  </a:cubicBezTo>
                  <a:close/>
                  <a:moveTo>
                    <a:pt x="9" y="1"/>
                  </a:moveTo>
                  <a:cubicBezTo>
                    <a:pt x="955" y="4"/>
                    <a:pt x="1925" y="533"/>
                    <a:pt x="2784" y="1380"/>
                  </a:cubicBezTo>
                  <a:lnTo>
                    <a:pt x="59609" y="1380"/>
                  </a:lnTo>
                  <a:cubicBezTo>
                    <a:pt x="58747" y="530"/>
                    <a:pt x="57786" y="99"/>
                    <a:pt x="56813" y="9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2" name="Google Shape;2382;p67"/>
            <p:cNvSpPr/>
            <p:nvPr/>
          </p:nvSpPr>
          <p:spPr>
            <a:xfrm rot="-2955769">
              <a:off x="6996220" y="2061642"/>
              <a:ext cx="876135" cy="54937"/>
            </a:xfrm>
            <a:custGeom>
              <a:avLst/>
              <a:gdLst/>
              <a:ahLst/>
              <a:cxnLst/>
              <a:rect l="l" t="t" r="r" b="b"/>
              <a:pathLst>
                <a:path w="58944" h="3696" extrusionOk="0">
                  <a:moveTo>
                    <a:pt x="0" y="0"/>
                  </a:moveTo>
                  <a:cubicBezTo>
                    <a:pt x="419" y="407"/>
                    <a:pt x="813" y="936"/>
                    <a:pt x="1183" y="1552"/>
                  </a:cubicBezTo>
                  <a:cubicBezTo>
                    <a:pt x="1577" y="2193"/>
                    <a:pt x="1885" y="2920"/>
                    <a:pt x="2131" y="3696"/>
                  </a:cubicBezTo>
                  <a:lnTo>
                    <a:pt x="58944" y="3696"/>
                  </a:lnTo>
                  <a:cubicBezTo>
                    <a:pt x="58697" y="2920"/>
                    <a:pt x="58389" y="2193"/>
                    <a:pt x="58008" y="1552"/>
                  </a:cubicBezTo>
                  <a:cubicBezTo>
                    <a:pt x="57638" y="936"/>
                    <a:pt x="57231" y="407"/>
                    <a:pt x="56825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3" name="Google Shape;2383;p67"/>
            <p:cNvSpPr/>
            <p:nvPr/>
          </p:nvSpPr>
          <p:spPr>
            <a:xfrm rot="-2955769">
              <a:off x="7071338" y="2076998"/>
              <a:ext cx="856009" cy="80220"/>
            </a:xfrm>
            <a:custGeom>
              <a:avLst/>
              <a:gdLst/>
              <a:ahLst/>
              <a:cxnLst/>
              <a:rect l="l" t="t" r="r" b="b"/>
              <a:pathLst>
                <a:path w="57589" h="5397" extrusionOk="0">
                  <a:moveTo>
                    <a:pt x="1" y="1"/>
                  </a:moveTo>
                  <a:cubicBezTo>
                    <a:pt x="555" y="1664"/>
                    <a:pt x="789" y="3548"/>
                    <a:pt x="715" y="5396"/>
                  </a:cubicBezTo>
                  <a:lnTo>
                    <a:pt x="57528" y="5396"/>
                  </a:lnTo>
                  <a:cubicBezTo>
                    <a:pt x="57589" y="3536"/>
                    <a:pt x="57367" y="1664"/>
                    <a:pt x="56825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4" name="Google Shape;2384;p67"/>
            <p:cNvSpPr/>
            <p:nvPr/>
          </p:nvSpPr>
          <p:spPr>
            <a:xfrm rot="-2955769">
              <a:off x="7126093" y="2132521"/>
              <a:ext cx="859115" cy="72699"/>
            </a:xfrm>
            <a:custGeom>
              <a:avLst/>
              <a:gdLst/>
              <a:ahLst/>
              <a:cxnLst/>
              <a:rect l="l" t="t" r="r" b="b"/>
              <a:pathLst>
                <a:path w="57799" h="4891" extrusionOk="0">
                  <a:moveTo>
                    <a:pt x="986" y="0"/>
                  </a:moveTo>
                  <a:cubicBezTo>
                    <a:pt x="924" y="1725"/>
                    <a:pt x="604" y="3425"/>
                    <a:pt x="1" y="4891"/>
                  </a:cubicBezTo>
                  <a:lnTo>
                    <a:pt x="56813" y="4891"/>
                  </a:lnTo>
                  <a:cubicBezTo>
                    <a:pt x="57404" y="3425"/>
                    <a:pt x="57737" y="1712"/>
                    <a:pt x="57799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5" name="Google Shape;2385;p67"/>
            <p:cNvSpPr/>
            <p:nvPr/>
          </p:nvSpPr>
          <p:spPr>
            <a:xfrm rot="-2955769">
              <a:off x="7122749" y="2213629"/>
              <a:ext cx="914052" cy="63186"/>
            </a:xfrm>
            <a:custGeom>
              <a:avLst/>
              <a:gdLst/>
              <a:ahLst/>
              <a:cxnLst/>
              <a:rect l="l" t="t" r="r" b="b"/>
              <a:pathLst>
                <a:path w="61494" h="4251" extrusionOk="0">
                  <a:moveTo>
                    <a:pt x="4682" y="1"/>
                  </a:moveTo>
                  <a:cubicBezTo>
                    <a:pt x="4497" y="481"/>
                    <a:pt x="4275" y="937"/>
                    <a:pt x="4016" y="1368"/>
                  </a:cubicBezTo>
                  <a:cubicBezTo>
                    <a:pt x="2908" y="3290"/>
                    <a:pt x="1466" y="4251"/>
                    <a:pt x="1" y="4251"/>
                  </a:cubicBezTo>
                  <a:lnTo>
                    <a:pt x="56813" y="4251"/>
                  </a:lnTo>
                  <a:cubicBezTo>
                    <a:pt x="58267" y="4251"/>
                    <a:pt x="59733" y="3290"/>
                    <a:pt x="60841" y="1368"/>
                  </a:cubicBezTo>
                  <a:cubicBezTo>
                    <a:pt x="61088" y="937"/>
                    <a:pt x="61309" y="481"/>
                    <a:pt x="61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6" name="Google Shape;2386;p67"/>
            <p:cNvSpPr/>
            <p:nvPr/>
          </p:nvSpPr>
          <p:spPr>
            <a:xfrm rot="-2955769">
              <a:off x="7102883" y="2370999"/>
              <a:ext cx="184401" cy="291391"/>
            </a:xfrm>
            <a:custGeom>
              <a:avLst/>
              <a:gdLst/>
              <a:ahLst/>
              <a:cxnLst/>
              <a:rect l="l" t="t" r="r" b="b"/>
              <a:pathLst>
                <a:path w="12406" h="19604" extrusionOk="0">
                  <a:moveTo>
                    <a:pt x="6227" y="0"/>
                  </a:moveTo>
                  <a:cubicBezTo>
                    <a:pt x="4790" y="0"/>
                    <a:pt x="3351" y="995"/>
                    <a:pt x="2206" y="2977"/>
                  </a:cubicBezTo>
                  <a:cubicBezTo>
                    <a:pt x="13" y="6808"/>
                    <a:pt x="1" y="12967"/>
                    <a:pt x="2206" y="16773"/>
                  </a:cubicBezTo>
                  <a:cubicBezTo>
                    <a:pt x="3303" y="18661"/>
                    <a:pt x="4742" y="19603"/>
                    <a:pt x="6182" y="19603"/>
                  </a:cubicBezTo>
                  <a:cubicBezTo>
                    <a:pt x="7636" y="19603"/>
                    <a:pt x="9093" y="18643"/>
                    <a:pt x="10200" y="16724"/>
                  </a:cubicBezTo>
                  <a:cubicBezTo>
                    <a:pt x="12405" y="12905"/>
                    <a:pt x="12405" y="6734"/>
                    <a:pt x="10200" y="2927"/>
                  </a:cubicBezTo>
                  <a:cubicBezTo>
                    <a:pt x="9067" y="973"/>
                    <a:pt x="7648" y="0"/>
                    <a:pt x="622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7" name="Google Shape;2387;p67"/>
            <p:cNvSpPr/>
            <p:nvPr/>
          </p:nvSpPr>
          <p:spPr>
            <a:xfrm rot="-2955747">
              <a:off x="6899582" y="2467140"/>
              <a:ext cx="425960" cy="293114"/>
            </a:xfrm>
            <a:custGeom>
              <a:avLst/>
              <a:gdLst/>
              <a:ahLst/>
              <a:cxnLst/>
              <a:rect l="l" t="t" r="r" b="b"/>
              <a:pathLst>
                <a:path w="28518" h="19624" extrusionOk="0">
                  <a:moveTo>
                    <a:pt x="23467" y="1"/>
                  </a:moveTo>
                  <a:cubicBezTo>
                    <a:pt x="13095" y="185"/>
                    <a:pt x="25" y="4965"/>
                    <a:pt x="13" y="9769"/>
                  </a:cubicBezTo>
                  <a:cubicBezTo>
                    <a:pt x="1" y="14598"/>
                    <a:pt x="13145" y="19439"/>
                    <a:pt x="23467" y="19624"/>
                  </a:cubicBezTo>
                  <a:cubicBezTo>
                    <a:pt x="26338" y="18761"/>
                    <a:pt x="28518" y="14696"/>
                    <a:pt x="28518" y="9806"/>
                  </a:cubicBezTo>
                  <a:cubicBezTo>
                    <a:pt x="28493" y="4928"/>
                    <a:pt x="26325" y="888"/>
                    <a:pt x="23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8" name="Google Shape;2388;p67"/>
            <p:cNvSpPr/>
            <p:nvPr/>
          </p:nvSpPr>
          <p:spPr>
            <a:xfrm rot="-2955769">
              <a:off x="6622784" y="1930645"/>
              <a:ext cx="1028652" cy="519105"/>
            </a:xfrm>
            <a:custGeom>
              <a:avLst/>
              <a:gdLst/>
              <a:ahLst/>
              <a:cxnLst/>
              <a:rect l="l" t="t" r="r" b="b"/>
              <a:pathLst>
                <a:path w="69205" h="34924" extrusionOk="0">
                  <a:moveTo>
                    <a:pt x="99" y="1"/>
                  </a:moveTo>
                  <a:lnTo>
                    <a:pt x="99" y="1"/>
                  </a:lnTo>
                  <a:cubicBezTo>
                    <a:pt x="2649" y="26"/>
                    <a:pt x="5211" y="1701"/>
                    <a:pt x="7169" y="5051"/>
                  </a:cubicBezTo>
                  <a:cubicBezTo>
                    <a:pt x="11087" y="11827"/>
                    <a:pt x="11087" y="22827"/>
                    <a:pt x="7169" y="29627"/>
                  </a:cubicBezTo>
                  <a:cubicBezTo>
                    <a:pt x="5198" y="33051"/>
                    <a:pt x="2587" y="34763"/>
                    <a:pt x="0" y="34763"/>
                  </a:cubicBezTo>
                  <a:lnTo>
                    <a:pt x="58118" y="34923"/>
                  </a:lnTo>
                  <a:cubicBezTo>
                    <a:pt x="58137" y="34924"/>
                    <a:pt x="58155" y="34924"/>
                    <a:pt x="58173" y="34924"/>
                  </a:cubicBezTo>
                  <a:cubicBezTo>
                    <a:pt x="60742" y="34924"/>
                    <a:pt x="63318" y="33199"/>
                    <a:pt x="65275" y="29799"/>
                  </a:cubicBezTo>
                  <a:cubicBezTo>
                    <a:pt x="69205" y="22999"/>
                    <a:pt x="69205" y="11987"/>
                    <a:pt x="65275" y="5224"/>
                  </a:cubicBezTo>
                  <a:cubicBezTo>
                    <a:pt x="63317" y="1873"/>
                    <a:pt x="60767" y="173"/>
                    <a:pt x="58205" y="17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89" name="Google Shape;2389;p67"/>
            <p:cNvSpPr/>
            <p:nvPr/>
          </p:nvSpPr>
          <p:spPr>
            <a:xfrm rot="-2955769">
              <a:off x="6691753" y="2036628"/>
              <a:ext cx="884384" cy="145577"/>
            </a:xfrm>
            <a:custGeom>
              <a:avLst/>
              <a:gdLst/>
              <a:ahLst/>
              <a:cxnLst/>
              <a:rect l="l" t="t" r="r" b="b"/>
              <a:pathLst>
                <a:path w="59499" h="9794" extrusionOk="0">
                  <a:moveTo>
                    <a:pt x="0" y="1"/>
                  </a:moveTo>
                  <a:lnTo>
                    <a:pt x="0" y="1"/>
                  </a:lnTo>
                  <a:cubicBezTo>
                    <a:pt x="961" y="2970"/>
                    <a:pt x="1380" y="6332"/>
                    <a:pt x="1245" y="9621"/>
                  </a:cubicBezTo>
                  <a:lnTo>
                    <a:pt x="59350" y="9794"/>
                  </a:lnTo>
                  <a:cubicBezTo>
                    <a:pt x="59498" y="6480"/>
                    <a:pt x="59067" y="3142"/>
                    <a:pt x="58106" y="17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0" name="Google Shape;2390;p67"/>
            <p:cNvSpPr/>
            <p:nvPr/>
          </p:nvSpPr>
          <p:spPr>
            <a:xfrm rot="-2955769">
              <a:off x="6637042" y="2320594"/>
              <a:ext cx="328134" cy="516563"/>
            </a:xfrm>
            <a:custGeom>
              <a:avLst/>
              <a:gdLst/>
              <a:ahLst/>
              <a:cxnLst/>
              <a:rect l="l" t="t" r="r" b="b"/>
              <a:pathLst>
                <a:path w="22076" h="34753" extrusionOk="0">
                  <a:moveTo>
                    <a:pt x="11065" y="0"/>
                  </a:moveTo>
                  <a:cubicBezTo>
                    <a:pt x="8479" y="0"/>
                    <a:pt x="5890" y="1710"/>
                    <a:pt x="3918" y="5128"/>
                  </a:cubicBezTo>
                  <a:cubicBezTo>
                    <a:pt x="1" y="11928"/>
                    <a:pt x="1" y="22928"/>
                    <a:pt x="3918" y="29703"/>
                  </a:cubicBezTo>
                  <a:cubicBezTo>
                    <a:pt x="5875" y="33071"/>
                    <a:pt x="8439" y="34752"/>
                    <a:pt x="11005" y="34752"/>
                  </a:cubicBezTo>
                  <a:cubicBezTo>
                    <a:pt x="13592" y="34752"/>
                    <a:pt x="16179" y="33043"/>
                    <a:pt x="18146" y="29629"/>
                  </a:cubicBezTo>
                  <a:cubicBezTo>
                    <a:pt x="22075" y="22817"/>
                    <a:pt x="22075" y="11805"/>
                    <a:pt x="18146" y="5054"/>
                  </a:cubicBezTo>
                  <a:cubicBezTo>
                    <a:pt x="16194" y="1685"/>
                    <a:pt x="13631" y="0"/>
                    <a:pt x="1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1" name="Google Shape;2391;p67"/>
            <p:cNvSpPr/>
            <p:nvPr/>
          </p:nvSpPr>
          <p:spPr>
            <a:xfrm rot="-2955769">
              <a:off x="6555850" y="2409408"/>
              <a:ext cx="396969" cy="448784"/>
            </a:xfrm>
            <a:custGeom>
              <a:avLst/>
              <a:gdLst/>
              <a:ahLst/>
              <a:cxnLst/>
              <a:rect l="l" t="t" r="r" b="b"/>
              <a:pathLst>
                <a:path w="26706" h="30192" extrusionOk="0">
                  <a:moveTo>
                    <a:pt x="99" y="0"/>
                  </a:moveTo>
                  <a:cubicBezTo>
                    <a:pt x="2316" y="12"/>
                    <a:pt x="4534" y="1466"/>
                    <a:pt x="6221" y="4385"/>
                  </a:cubicBezTo>
                  <a:cubicBezTo>
                    <a:pt x="9646" y="10249"/>
                    <a:pt x="9646" y="19796"/>
                    <a:pt x="6221" y="25709"/>
                  </a:cubicBezTo>
                  <a:cubicBezTo>
                    <a:pt x="4497" y="28690"/>
                    <a:pt x="2255" y="30168"/>
                    <a:pt x="0" y="30168"/>
                  </a:cubicBezTo>
                  <a:lnTo>
                    <a:pt x="17086" y="30192"/>
                  </a:lnTo>
                  <a:cubicBezTo>
                    <a:pt x="19328" y="30192"/>
                    <a:pt x="21595" y="28714"/>
                    <a:pt x="23307" y="25745"/>
                  </a:cubicBezTo>
                  <a:cubicBezTo>
                    <a:pt x="26707" y="19833"/>
                    <a:pt x="26707" y="10286"/>
                    <a:pt x="23307" y="4422"/>
                  </a:cubicBezTo>
                  <a:cubicBezTo>
                    <a:pt x="21607" y="1491"/>
                    <a:pt x="19390" y="37"/>
                    <a:pt x="17172" y="37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2" name="Google Shape;2392;p67"/>
            <p:cNvSpPr/>
            <p:nvPr/>
          </p:nvSpPr>
          <p:spPr>
            <a:xfrm rot="-2955769">
              <a:off x="6409835" y="2534529"/>
              <a:ext cx="268634" cy="2021"/>
            </a:xfrm>
            <a:custGeom>
              <a:avLst/>
              <a:gdLst/>
              <a:ahLst/>
              <a:cxnLst/>
              <a:rect l="l" t="t" r="r" b="b"/>
              <a:pathLst>
                <a:path w="18073" h="136" extrusionOk="0">
                  <a:moveTo>
                    <a:pt x="1" y="0"/>
                  </a:moveTo>
                  <a:lnTo>
                    <a:pt x="20" y="0"/>
                  </a:lnTo>
                  <a:lnTo>
                    <a:pt x="20" y="0"/>
                  </a:lnTo>
                  <a:cubicBezTo>
                    <a:pt x="14" y="0"/>
                    <a:pt x="7" y="0"/>
                    <a:pt x="1" y="0"/>
                  </a:cubicBezTo>
                  <a:close/>
                  <a:moveTo>
                    <a:pt x="20" y="0"/>
                  </a:moveTo>
                  <a:lnTo>
                    <a:pt x="20" y="0"/>
                  </a:lnTo>
                  <a:cubicBezTo>
                    <a:pt x="347" y="2"/>
                    <a:pt x="673" y="39"/>
                    <a:pt x="999" y="111"/>
                  </a:cubicBezTo>
                  <a:lnTo>
                    <a:pt x="18072" y="136"/>
                  </a:lnTo>
                  <a:cubicBezTo>
                    <a:pt x="17739" y="62"/>
                    <a:pt x="17419" y="37"/>
                    <a:pt x="17074" y="3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7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3" name="Google Shape;2393;p67"/>
            <p:cNvSpPr/>
            <p:nvPr/>
          </p:nvSpPr>
          <p:spPr>
            <a:xfrm rot="-2955769">
              <a:off x="6432842" y="2491384"/>
              <a:ext cx="328491" cy="61343"/>
            </a:xfrm>
            <a:custGeom>
              <a:avLst/>
              <a:gdLst/>
              <a:ahLst/>
              <a:cxnLst/>
              <a:rect l="l" t="t" r="r" b="b"/>
              <a:pathLst>
                <a:path w="22100" h="4127" extrusionOk="0">
                  <a:moveTo>
                    <a:pt x="1" y="0"/>
                  </a:moveTo>
                  <a:lnTo>
                    <a:pt x="1" y="0"/>
                  </a:lnTo>
                  <a:cubicBezTo>
                    <a:pt x="1836" y="370"/>
                    <a:pt x="3610" y="1725"/>
                    <a:pt x="5014" y="4090"/>
                  </a:cubicBezTo>
                  <a:lnTo>
                    <a:pt x="22100" y="4127"/>
                  </a:lnTo>
                  <a:cubicBezTo>
                    <a:pt x="20683" y="1749"/>
                    <a:pt x="18910" y="394"/>
                    <a:pt x="17074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4" name="Google Shape;2394;p67"/>
            <p:cNvSpPr/>
            <p:nvPr/>
          </p:nvSpPr>
          <p:spPr>
            <a:xfrm rot="-2955769">
              <a:off x="6622076" y="2497818"/>
              <a:ext cx="272826" cy="141370"/>
            </a:xfrm>
            <a:custGeom>
              <a:avLst/>
              <a:gdLst/>
              <a:ahLst/>
              <a:cxnLst/>
              <a:rect l="l" t="t" r="r" b="b"/>
              <a:pathLst>
                <a:path w="18355" h="9511" extrusionOk="0">
                  <a:moveTo>
                    <a:pt x="0" y="1"/>
                  </a:moveTo>
                  <a:lnTo>
                    <a:pt x="0" y="1"/>
                  </a:lnTo>
                  <a:cubicBezTo>
                    <a:pt x="936" y="2908"/>
                    <a:pt x="1281" y="6246"/>
                    <a:pt x="1010" y="9486"/>
                  </a:cubicBezTo>
                  <a:lnTo>
                    <a:pt x="18096" y="9511"/>
                  </a:lnTo>
                  <a:cubicBezTo>
                    <a:pt x="18355" y="6283"/>
                    <a:pt x="18022" y="2945"/>
                    <a:pt x="17073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5" name="Google Shape;2395;p67"/>
            <p:cNvSpPr/>
            <p:nvPr/>
          </p:nvSpPr>
          <p:spPr>
            <a:xfrm rot="-2955769">
              <a:off x="6482766" y="2559248"/>
              <a:ext cx="284553" cy="448338"/>
            </a:xfrm>
            <a:custGeom>
              <a:avLst/>
              <a:gdLst/>
              <a:ahLst/>
              <a:cxnLst/>
              <a:rect l="l" t="t" r="r" b="b"/>
              <a:pathLst>
                <a:path w="19144" h="30163" extrusionOk="0">
                  <a:moveTo>
                    <a:pt x="9604" y="1"/>
                  </a:moveTo>
                  <a:cubicBezTo>
                    <a:pt x="7361" y="1"/>
                    <a:pt x="5113" y="1485"/>
                    <a:pt x="3400" y="4454"/>
                  </a:cubicBezTo>
                  <a:cubicBezTo>
                    <a:pt x="0" y="10367"/>
                    <a:pt x="0" y="19914"/>
                    <a:pt x="3400" y="25789"/>
                  </a:cubicBezTo>
                  <a:cubicBezTo>
                    <a:pt x="5091" y="28706"/>
                    <a:pt x="7313" y="30163"/>
                    <a:pt x="9537" y="30163"/>
                  </a:cubicBezTo>
                  <a:cubicBezTo>
                    <a:pt x="11784" y="30163"/>
                    <a:pt x="14034" y="28675"/>
                    <a:pt x="15743" y="25703"/>
                  </a:cubicBezTo>
                  <a:cubicBezTo>
                    <a:pt x="19143" y="19790"/>
                    <a:pt x="19143" y="10244"/>
                    <a:pt x="15743" y="4380"/>
                  </a:cubicBezTo>
                  <a:cubicBezTo>
                    <a:pt x="14050" y="1461"/>
                    <a:pt x="11829" y="1"/>
                    <a:pt x="9604" y="1"/>
                  </a:cubicBezTo>
                  <a:close/>
                </a:path>
              </a:pathLst>
            </a:custGeom>
            <a:solidFill>
              <a:srgbClr val="37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6" name="Google Shape;2396;p67"/>
            <p:cNvSpPr/>
            <p:nvPr/>
          </p:nvSpPr>
          <p:spPr>
            <a:xfrm rot="-2955769">
              <a:off x="5059561" y="4341813"/>
              <a:ext cx="441293" cy="17777"/>
            </a:xfrm>
            <a:custGeom>
              <a:avLst/>
              <a:gdLst/>
              <a:ahLst/>
              <a:cxnLst/>
              <a:rect l="l" t="t" r="r" b="b"/>
              <a:pathLst>
                <a:path w="29688" h="1196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100" y="1"/>
                    <a:pt x="186" y="63"/>
                    <a:pt x="247" y="173"/>
                  </a:cubicBezTo>
                  <a:cubicBezTo>
                    <a:pt x="395" y="407"/>
                    <a:pt x="395" y="777"/>
                    <a:pt x="247" y="1011"/>
                  </a:cubicBezTo>
                  <a:cubicBezTo>
                    <a:pt x="173" y="1110"/>
                    <a:pt x="99" y="1171"/>
                    <a:pt x="1" y="1171"/>
                  </a:cubicBezTo>
                  <a:lnTo>
                    <a:pt x="29306" y="1196"/>
                  </a:lnTo>
                  <a:cubicBezTo>
                    <a:pt x="29405" y="1196"/>
                    <a:pt x="29491" y="1146"/>
                    <a:pt x="29553" y="1023"/>
                  </a:cubicBezTo>
                  <a:cubicBezTo>
                    <a:pt x="29688" y="789"/>
                    <a:pt x="29688" y="420"/>
                    <a:pt x="29553" y="186"/>
                  </a:cubicBezTo>
                  <a:cubicBezTo>
                    <a:pt x="29479" y="87"/>
                    <a:pt x="29405" y="26"/>
                    <a:pt x="29306" y="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7" name="Google Shape;2397;p67"/>
            <p:cNvSpPr/>
            <p:nvPr/>
          </p:nvSpPr>
          <p:spPr>
            <a:xfrm rot="-2955769">
              <a:off x="5130686" y="4508991"/>
              <a:ext cx="11356" cy="17539"/>
            </a:xfrm>
            <a:custGeom>
              <a:avLst/>
              <a:gdLst/>
              <a:ahLst/>
              <a:cxnLst/>
              <a:rect l="l" t="t" r="r" b="b"/>
              <a:pathLst>
                <a:path w="764" h="1180" extrusionOk="0">
                  <a:moveTo>
                    <a:pt x="374" y="0"/>
                  </a:moveTo>
                  <a:cubicBezTo>
                    <a:pt x="287" y="0"/>
                    <a:pt x="197" y="59"/>
                    <a:pt x="123" y="176"/>
                  </a:cubicBezTo>
                  <a:cubicBezTo>
                    <a:pt x="0" y="410"/>
                    <a:pt x="0" y="779"/>
                    <a:pt x="123" y="1013"/>
                  </a:cubicBezTo>
                  <a:cubicBezTo>
                    <a:pt x="197" y="1124"/>
                    <a:pt x="287" y="1180"/>
                    <a:pt x="374" y="1180"/>
                  </a:cubicBezTo>
                  <a:cubicBezTo>
                    <a:pt x="462" y="1180"/>
                    <a:pt x="548" y="1124"/>
                    <a:pt x="616" y="1013"/>
                  </a:cubicBezTo>
                  <a:cubicBezTo>
                    <a:pt x="764" y="779"/>
                    <a:pt x="764" y="410"/>
                    <a:pt x="616" y="176"/>
                  </a:cubicBezTo>
                  <a:cubicBezTo>
                    <a:pt x="548" y="59"/>
                    <a:pt x="462" y="0"/>
                    <a:pt x="374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8" name="Google Shape;2398;p67"/>
            <p:cNvSpPr/>
            <p:nvPr/>
          </p:nvSpPr>
          <p:spPr>
            <a:xfrm rot="-2955769">
              <a:off x="5111568" y="4493219"/>
              <a:ext cx="49452" cy="49452"/>
            </a:xfrm>
            <a:custGeom>
              <a:avLst/>
              <a:gdLst/>
              <a:ahLst/>
              <a:cxnLst/>
              <a:rect l="l" t="t" r="r" b="b"/>
              <a:pathLst>
                <a:path w="3327" h="3327" extrusionOk="0">
                  <a:moveTo>
                    <a:pt x="1664" y="1"/>
                  </a:moveTo>
                  <a:cubicBezTo>
                    <a:pt x="740" y="1"/>
                    <a:pt x="1" y="740"/>
                    <a:pt x="1" y="1663"/>
                  </a:cubicBezTo>
                  <a:cubicBezTo>
                    <a:pt x="1" y="2587"/>
                    <a:pt x="740" y="3326"/>
                    <a:pt x="1664" y="3326"/>
                  </a:cubicBezTo>
                  <a:cubicBezTo>
                    <a:pt x="2588" y="3326"/>
                    <a:pt x="3327" y="2587"/>
                    <a:pt x="3327" y="1663"/>
                  </a:cubicBezTo>
                  <a:cubicBezTo>
                    <a:pt x="3327" y="752"/>
                    <a:pt x="2588" y="1"/>
                    <a:pt x="1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99" name="Google Shape;2399;p67"/>
            <p:cNvSpPr/>
            <p:nvPr/>
          </p:nvSpPr>
          <p:spPr>
            <a:xfrm rot="-2955769">
              <a:off x="7112555" y="1793611"/>
              <a:ext cx="288582" cy="517083"/>
            </a:xfrm>
            <a:custGeom>
              <a:avLst/>
              <a:gdLst/>
              <a:ahLst/>
              <a:cxnLst/>
              <a:rect l="l" t="t" r="r" b="b"/>
              <a:pathLst>
                <a:path w="19415" h="34788" extrusionOk="0">
                  <a:moveTo>
                    <a:pt x="530" y="1"/>
                  </a:moveTo>
                  <a:lnTo>
                    <a:pt x="530" y="1"/>
                  </a:lnTo>
                  <a:cubicBezTo>
                    <a:pt x="1306" y="407"/>
                    <a:pt x="2082" y="974"/>
                    <a:pt x="2809" y="1701"/>
                  </a:cubicBezTo>
                  <a:cubicBezTo>
                    <a:pt x="3560" y="2452"/>
                    <a:pt x="4275" y="3388"/>
                    <a:pt x="4928" y="4509"/>
                  </a:cubicBezTo>
                  <a:cubicBezTo>
                    <a:pt x="8993" y="11518"/>
                    <a:pt x="8993" y="22901"/>
                    <a:pt x="4928" y="29947"/>
                  </a:cubicBezTo>
                  <a:cubicBezTo>
                    <a:pt x="4263" y="31105"/>
                    <a:pt x="3523" y="32078"/>
                    <a:pt x="2735" y="32866"/>
                  </a:cubicBezTo>
                  <a:cubicBezTo>
                    <a:pt x="1885" y="33728"/>
                    <a:pt x="937" y="34357"/>
                    <a:pt x="0" y="34751"/>
                  </a:cubicBezTo>
                  <a:lnTo>
                    <a:pt x="5531" y="34776"/>
                  </a:lnTo>
                  <a:lnTo>
                    <a:pt x="10348" y="34788"/>
                  </a:lnTo>
                  <a:cubicBezTo>
                    <a:pt x="12183" y="34049"/>
                    <a:pt x="13920" y="32435"/>
                    <a:pt x="15349" y="29947"/>
                  </a:cubicBezTo>
                  <a:cubicBezTo>
                    <a:pt x="19414" y="22901"/>
                    <a:pt x="19414" y="11518"/>
                    <a:pt x="15349" y="4509"/>
                  </a:cubicBezTo>
                  <a:cubicBezTo>
                    <a:pt x="14093" y="2341"/>
                    <a:pt x="12590" y="863"/>
                    <a:pt x="11001" y="25"/>
                  </a:cubicBezTo>
                  <a:lnTo>
                    <a:pt x="5063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0" name="Google Shape;2400;p67"/>
            <p:cNvSpPr/>
            <p:nvPr/>
          </p:nvSpPr>
          <p:spPr>
            <a:xfrm rot="-2955769">
              <a:off x="6760177" y="1561184"/>
              <a:ext cx="936928" cy="291317"/>
            </a:xfrm>
            <a:custGeom>
              <a:avLst/>
              <a:gdLst/>
              <a:ahLst/>
              <a:cxnLst/>
              <a:rect l="l" t="t" r="r" b="b"/>
              <a:pathLst>
                <a:path w="63034" h="19599" extrusionOk="0">
                  <a:moveTo>
                    <a:pt x="38" y="0"/>
                  </a:moveTo>
                  <a:lnTo>
                    <a:pt x="47" y="0"/>
                  </a:lnTo>
                  <a:lnTo>
                    <a:pt x="47" y="0"/>
                  </a:lnTo>
                  <a:cubicBezTo>
                    <a:pt x="44" y="0"/>
                    <a:pt x="41" y="0"/>
                    <a:pt x="38" y="0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1497" y="5"/>
                    <a:pt x="2922" y="1039"/>
                    <a:pt x="4016" y="2920"/>
                  </a:cubicBezTo>
                  <a:cubicBezTo>
                    <a:pt x="6221" y="6714"/>
                    <a:pt x="6221" y="12897"/>
                    <a:pt x="4016" y="16716"/>
                  </a:cubicBezTo>
                  <a:cubicBezTo>
                    <a:pt x="2908" y="18650"/>
                    <a:pt x="1454" y="19599"/>
                    <a:pt x="1" y="19599"/>
                  </a:cubicBezTo>
                  <a:lnTo>
                    <a:pt x="56813" y="19599"/>
                  </a:lnTo>
                  <a:cubicBezTo>
                    <a:pt x="58267" y="19599"/>
                    <a:pt x="59720" y="18650"/>
                    <a:pt x="60829" y="16716"/>
                  </a:cubicBezTo>
                  <a:cubicBezTo>
                    <a:pt x="63034" y="12897"/>
                    <a:pt x="63034" y="6726"/>
                    <a:pt x="60829" y="2920"/>
                  </a:cubicBezTo>
                  <a:cubicBezTo>
                    <a:pt x="59745" y="1047"/>
                    <a:pt x="58291" y="86"/>
                    <a:pt x="56862" y="8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1" name="Google Shape;2401;p67"/>
            <p:cNvSpPr/>
            <p:nvPr/>
          </p:nvSpPr>
          <p:spPr>
            <a:xfrm rot="-2955769">
              <a:off x="6724057" y="1606624"/>
              <a:ext cx="876149" cy="54937"/>
            </a:xfrm>
            <a:custGeom>
              <a:avLst/>
              <a:gdLst/>
              <a:ahLst/>
              <a:cxnLst/>
              <a:rect l="l" t="t" r="r" b="b"/>
              <a:pathLst>
                <a:path w="58945" h="3696" extrusionOk="0">
                  <a:moveTo>
                    <a:pt x="1" y="0"/>
                  </a:moveTo>
                  <a:cubicBezTo>
                    <a:pt x="432" y="419"/>
                    <a:pt x="814" y="924"/>
                    <a:pt x="1183" y="1553"/>
                  </a:cubicBezTo>
                  <a:cubicBezTo>
                    <a:pt x="1565" y="2205"/>
                    <a:pt x="1873" y="2932"/>
                    <a:pt x="2120" y="3696"/>
                  </a:cubicBezTo>
                  <a:lnTo>
                    <a:pt x="58944" y="3696"/>
                  </a:lnTo>
                  <a:cubicBezTo>
                    <a:pt x="58698" y="2932"/>
                    <a:pt x="58390" y="2205"/>
                    <a:pt x="57996" y="1553"/>
                  </a:cubicBezTo>
                  <a:cubicBezTo>
                    <a:pt x="57626" y="937"/>
                    <a:pt x="57232" y="419"/>
                    <a:pt x="56813" y="0"/>
                  </a:cubicBez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2" name="Google Shape;2402;p67"/>
            <p:cNvSpPr/>
            <p:nvPr/>
          </p:nvSpPr>
          <p:spPr>
            <a:xfrm rot="-2955769">
              <a:off x="6830751" y="1915944"/>
              <a:ext cx="184579" cy="291406"/>
            </a:xfrm>
            <a:custGeom>
              <a:avLst/>
              <a:gdLst/>
              <a:ahLst/>
              <a:cxnLst/>
              <a:rect l="l" t="t" r="r" b="b"/>
              <a:pathLst>
                <a:path w="12418" h="19605" extrusionOk="0">
                  <a:moveTo>
                    <a:pt x="6235" y="1"/>
                  </a:moveTo>
                  <a:cubicBezTo>
                    <a:pt x="4800" y="1"/>
                    <a:pt x="3363" y="993"/>
                    <a:pt x="2218" y="2973"/>
                  </a:cubicBezTo>
                  <a:cubicBezTo>
                    <a:pt x="0" y="6792"/>
                    <a:pt x="0" y="12963"/>
                    <a:pt x="2218" y="16769"/>
                  </a:cubicBezTo>
                  <a:cubicBezTo>
                    <a:pt x="3314" y="18662"/>
                    <a:pt x="4751" y="19604"/>
                    <a:pt x="6191" y="19604"/>
                  </a:cubicBezTo>
                  <a:cubicBezTo>
                    <a:pt x="7646" y="19604"/>
                    <a:pt x="9104" y="18640"/>
                    <a:pt x="10212" y="16720"/>
                  </a:cubicBezTo>
                  <a:cubicBezTo>
                    <a:pt x="12417" y="12901"/>
                    <a:pt x="12417" y="6730"/>
                    <a:pt x="10212" y="2924"/>
                  </a:cubicBezTo>
                  <a:cubicBezTo>
                    <a:pt x="9078" y="974"/>
                    <a:pt x="7657" y="1"/>
                    <a:pt x="6235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3" name="Google Shape;2403;p67"/>
            <p:cNvSpPr/>
            <p:nvPr/>
          </p:nvSpPr>
          <p:spPr>
            <a:xfrm rot="-2955769">
              <a:off x="6628552" y="2011901"/>
              <a:ext cx="423887" cy="291495"/>
            </a:xfrm>
            <a:custGeom>
              <a:avLst/>
              <a:gdLst/>
              <a:ahLst/>
              <a:cxnLst/>
              <a:rect l="l" t="t" r="r" b="b"/>
              <a:pathLst>
                <a:path w="28518" h="19611" extrusionOk="0">
                  <a:moveTo>
                    <a:pt x="23467" y="0"/>
                  </a:moveTo>
                  <a:cubicBezTo>
                    <a:pt x="13107" y="185"/>
                    <a:pt x="25" y="4952"/>
                    <a:pt x="13" y="9756"/>
                  </a:cubicBezTo>
                  <a:cubicBezTo>
                    <a:pt x="0" y="14597"/>
                    <a:pt x="13156" y="19426"/>
                    <a:pt x="23467" y="19611"/>
                  </a:cubicBezTo>
                  <a:cubicBezTo>
                    <a:pt x="26349" y="18749"/>
                    <a:pt x="28517" y="14684"/>
                    <a:pt x="28517" y="9806"/>
                  </a:cubicBezTo>
                  <a:cubicBezTo>
                    <a:pt x="28517" y="4927"/>
                    <a:pt x="26349" y="862"/>
                    <a:pt x="23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4" name="Google Shape;2404;p67"/>
            <p:cNvSpPr/>
            <p:nvPr/>
          </p:nvSpPr>
          <p:spPr>
            <a:xfrm rot="-2955769">
              <a:off x="7141351" y="1889379"/>
              <a:ext cx="936928" cy="291510"/>
            </a:xfrm>
            <a:custGeom>
              <a:avLst/>
              <a:gdLst/>
              <a:ahLst/>
              <a:cxnLst/>
              <a:rect l="l" t="t" r="r" b="b"/>
              <a:pathLst>
                <a:path w="63034" h="19612" extrusionOk="0">
                  <a:moveTo>
                    <a:pt x="38" y="1"/>
                  </a:moveTo>
                  <a:lnTo>
                    <a:pt x="38" y="1"/>
                  </a:lnTo>
                  <a:cubicBezTo>
                    <a:pt x="1491" y="25"/>
                    <a:pt x="2920" y="1048"/>
                    <a:pt x="4016" y="2932"/>
                  </a:cubicBezTo>
                  <a:cubicBezTo>
                    <a:pt x="6221" y="6714"/>
                    <a:pt x="6221" y="12910"/>
                    <a:pt x="4016" y="16729"/>
                  </a:cubicBezTo>
                  <a:cubicBezTo>
                    <a:pt x="2908" y="18651"/>
                    <a:pt x="1454" y="19611"/>
                    <a:pt x="1" y="19611"/>
                  </a:cubicBezTo>
                  <a:lnTo>
                    <a:pt x="56813" y="19611"/>
                  </a:lnTo>
                  <a:cubicBezTo>
                    <a:pt x="58267" y="19611"/>
                    <a:pt x="59720" y="18651"/>
                    <a:pt x="60829" y="16729"/>
                  </a:cubicBezTo>
                  <a:cubicBezTo>
                    <a:pt x="63034" y="12910"/>
                    <a:pt x="63034" y="6739"/>
                    <a:pt x="60829" y="2932"/>
                  </a:cubicBezTo>
                  <a:cubicBezTo>
                    <a:pt x="59745" y="1048"/>
                    <a:pt x="58291" y="99"/>
                    <a:pt x="56862" y="99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5" name="Google Shape;2405;p67"/>
            <p:cNvSpPr/>
            <p:nvPr/>
          </p:nvSpPr>
          <p:spPr>
            <a:xfrm rot="-2955769">
              <a:off x="7105304" y="1934979"/>
              <a:ext cx="876149" cy="54937"/>
            </a:xfrm>
            <a:custGeom>
              <a:avLst/>
              <a:gdLst/>
              <a:ahLst/>
              <a:cxnLst/>
              <a:rect l="l" t="t" r="r" b="b"/>
              <a:pathLst>
                <a:path w="58945" h="3696" extrusionOk="0">
                  <a:moveTo>
                    <a:pt x="1" y="0"/>
                  </a:moveTo>
                  <a:cubicBezTo>
                    <a:pt x="432" y="407"/>
                    <a:pt x="814" y="936"/>
                    <a:pt x="1183" y="1552"/>
                  </a:cubicBezTo>
                  <a:cubicBezTo>
                    <a:pt x="1565" y="2193"/>
                    <a:pt x="1873" y="2920"/>
                    <a:pt x="2120" y="3696"/>
                  </a:cubicBezTo>
                  <a:lnTo>
                    <a:pt x="58944" y="3696"/>
                  </a:lnTo>
                  <a:cubicBezTo>
                    <a:pt x="58698" y="2920"/>
                    <a:pt x="58390" y="2193"/>
                    <a:pt x="57996" y="1552"/>
                  </a:cubicBezTo>
                  <a:cubicBezTo>
                    <a:pt x="57626" y="936"/>
                    <a:pt x="57232" y="407"/>
                    <a:pt x="56813" y="0"/>
                  </a:cubicBez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6" name="Google Shape;2406;p67"/>
            <p:cNvSpPr/>
            <p:nvPr/>
          </p:nvSpPr>
          <p:spPr>
            <a:xfrm rot="-2955769">
              <a:off x="7211948" y="2244262"/>
              <a:ext cx="184579" cy="291391"/>
            </a:xfrm>
            <a:custGeom>
              <a:avLst/>
              <a:gdLst/>
              <a:ahLst/>
              <a:cxnLst/>
              <a:rect l="l" t="t" r="r" b="b"/>
              <a:pathLst>
                <a:path w="12418" h="19604" extrusionOk="0">
                  <a:moveTo>
                    <a:pt x="6239" y="0"/>
                  </a:moveTo>
                  <a:cubicBezTo>
                    <a:pt x="4802" y="0"/>
                    <a:pt x="3363" y="995"/>
                    <a:pt x="2218" y="2977"/>
                  </a:cubicBezTo>
                  <a:cubicBezTo>
                    <a:pt x="0" y="6808"/>
                    <a:pt x="0" y="12979"/>
                    <a:pt x="2218" y="16773"/>
                  </a:cubicBezTo>
                  <a:cubicBezTo>
                    <a:pt x="3315" y="18661"/>
                    <a:pt x="4754" y="19603"/>
                    <a:pt x="6194" y="19603"/>
                  </a:cubicBezTo>
                  <a:cubicBezTo>
                    <a:pt x="7648" y="19603"/>
                    <a:pt x="9105" y="18643"/>
                    <a:pt x="10212" y="16724"/>
                  </a:cubicBezTo>
                  <a:cubicBezTo>
                    <a:pt x="12417" y="12905"/>
                    <a:pt x="12417" y="6734"/>
                    <a:pt x="10212" y="2927"/>
                  </a:cubicBezTo>
                  <a:cubicBezTo>
                    <a:pt x="9079" y="973"/>
                    <a:pt x="7660" y="0"/>
                    <a:pt x="6239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7" name="Google Shape;2407;p67"/>
            <p:cNvSpPr/>
            <p:nvPr/>
          </p:nvSpPr>
          <p:spPr>
            <a:xfrm rot="-2955769">
              <a:off x="7009725" y="2340096"/>
              <a:ext cx="423887" cy="291688"/>
            </a:xfrm>
            <a:custGeom>
              <a:avLst/>
              <a:gdLst/>
              <a:ahLst/>
              <a:cxnLst/>
              <a:rect l="l" t="t" r="r" b="b"/>
              <a:pathLst>
                <a:path w="28518" h="19624" extrusionOk="0">
                  <a:moveTo>
                    <a:pt x="23467" y="1"/>
                  </a:moveTo>
                  <a:cubicBezTo>
                    <a:pt x="13107" y="185"/>
                    <a:pt x="25" y="4965"/>
                    <a:pt x="13" y="9769"/>
                  </a:cubicBezTo>
                  <a:cubicBezTo>
                    <a:pt x="0" y="14598"/>
                    <a:pt x="13156" y="19439"/>
                    <a:pt x="23467" y="19624"/>
                  </a:cubicBezTo>
                  <a:cubicBezTo>
                    <a:pt x="26349" y="18761"/>
                    <a:pt x="28517" y="14696"/>
                    <a:pt x="28517" y="9806"/>
                  </a:cubicBezTo>
                  <a:cubicBezTo>
                    <a:pt x="28517" y="4928"/>
                    <a:pt x="26349" y="888"/>
                    <a:pt x="23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8" name="Google Shape;2408;p67"/>
            <p:cNvSpPr/>
            <p:nvPr/>
          </p:nvSpPr>
          <p:spPr>
            <a:xfrm rot="-2955769">
              <a:off x="5992731" y="2698087"/>
              <a:ext cx="984537" cy="496571"/>
            </a:xfrm>
            <a:custGeom>
              <a:avLst/>
              <a:gdLst/>
              <a:ahLst/>
              <a:cxnLst/>
              <a:rect l="l" t="t" r="r" b="b"/>
              <a:pathLst>
                <a:path w="66237" h="33408" extrusionOk="0">
                  <a:moveTo>
                    <a:pt x="86" y="0"/>
                  </a:moveTo>
                  <a:lnTo>
                    <a:pt x="86" y="0"/>
                  </a:lnTo>
                  <a:cubicBezTo>
                    <a:pt x="2538" y="13"/>
                    <a:pt x="4964" y="1614"/>
                    <a:pt x="6849" y="4829"/>
                  </a:cubicBezTo>
                  <a:cubicBezTo>
                    <a:pt x="10606" y="11296"/>
                    <a:pt x="10606" y="21829"/>
                    <a:pt x="6849" y="28345"/>
                  </a:cubicBezTo>
                  <a:cubicBezTo>
                    <a:pt x="4952" y="31622"/>
                    <a:pt x="2476" y="33260"/>
                    <a:pt x="0" y="33260"/>
                  </a:cubicBezTo>
                  <a:lnTo>
                    <a:pt x="55630" y="33408"/>
                  </a:lnTo>
                  <a:cubicBezTo>
                    <a:pt x="58106" y="33408"/>
                    <a:pt x="60582" y="31782"/>
                    <a:pt x="62479" y="28505"/>
                  </a:cubicBezTo>
                  <a:cubicBezTo>
                    <a:pt x="66236" y="21989"/>
                    <a:pt x="66236" y="11457"/>
                    <a:pt x="62479" y="4989"/>
                  </a:cubicBezTo>
                  <a:cubicBezTo>
                    <a:pt x="60619" y="1774"/>
                    <a:pt x="58168" y="148"/>
                    <a:pt x="55716" y="14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09" name="Google Shape;2409;p67"/>
            <p:cNvSpPr/>
            <p:nvPr/>
          </p:nvSpPr>
          <p:spPr>
            <a:xfrm rot="-2955769">
              <a:off x="6006119" y="3071085"/>
              <a:ext cx="314222" cy="494223"/>
            </a:xfrm>
            <a:custGeom>
              <a:avLst/>
              <a:gdLst/>
              <a:ahLst/>
              <a:cxnLst/>
              <a:rect l="l" t="t" r="r" b="b"/>
              <a:pathLst>
                <a:path w="21140" h="33250" extrusionOk="0">
                  <a:moveTo>
                    <a:pt x="10597" y="1"/>
                  </a:moveTo>
                  <a:cubicBezTo>
                    <a:pt x="8121" y="1"/>
                    <a:pt x="5644" y="1636"/>
                    <a:pt x="3758" y="4902"/>
                  </a:cubicBezTo>
                  <a:cubicBezTo>
                    <a:pt x="1" y="11419"/>
                    <a:pt x="1" y="21951"/>
                    <a:pt x="3758" y="28418"/>
                  </a:cubicBezTo>
                  <a:cubicBezTo>
                    <a:pt x="5635" y="31639"/>
                    <a:pt x="8091" y="33250"/>
                    <a:pt x="10547" y="33250"/>
                  </a:cubicBezTo>
                  <a:cubicBezTo>
                    <a:pt x="13021" y="33250"/>
                    <a:pt x="15496" y="31615"/>
                    <a:pt x="17382" y="28344"/>
                  </a:cubicBezTo>
                  <a:cubicBezTo>
                    <a:pt x="21139" y="21828"/>
                    <a:pt x="21139" y="11295"/>
                    <a:pt x="17382" y="4828"/>
                  </a:cubicBezTo>
                  <a:cubicBezTo>
                    <a:pt x="15505" y="1608"/>
                    <a:pt x="13052" y="1"/>
                    <a:pt x="10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0" name="Google Shape;2410;p67"/>
            <p:cNvSpPr/>
            <p:nvPr/>
          </p:nvSpPr>
          <p:spPr>
            <a:xfrm rot="-2955769">
              <a:off x="5553742" y="3335763"/>
              <a:ext cx="831112" cy="419309"/>
            </a:xfrm>
            <a:custGeom>
              <a:avLst/>
              <a:gdLst/>
              <a:ahLst/>
              <a:cxnLst/>
              <a:rect l="l" t="t" r="r" b="b"/>
              <a:pathLst>
                <a:path w="55915" h="28210" extrusionOk="0">
                  <a:moveTo>
                    <a:pt x="75" y="1"/>
                  </a:moveTo>
                  <a:lnTo>
                    <a:pt x="102" y="1"/>
                  </a:lnTo>
                  <a:lnTo>
                    <a:pt x="102" y="1"/>
                  </a:lnTo>
                  <a:cubicBezTo>
                    <a:pt x="93" y="1"/>
                    <a:pt x="84" y="1"/>
                    <a:pt x="75" y="1"/>
                  </a:cubicBezTo>
                  <a:close/>
                  <a:moveTo>
                    <a:pt x="102" y="1"/>
                  </a:moveTo>
                  <a:cubicBezTo>
                    <a:pt x="2162" y="13"/>
                    <a:pt x="4208" y="1368"/>
                    <a:pt x="5791" y="4091"/>
                  </a:cubicBezTo>
                  <a:cubicBezTo>
                    <a:pt x="8969" y="9548"/>
                    <a:pt x="8969" y="18429"/>
                    <a:pt x="5791" y="23935"/>
                  </a:cubicBezTo>
                  <a:cubicBezTo>
                    <a:pt x="4189" y="26707"/>
                    <a:pt x="2095" y="28074"/>
                    <a:pt x="1" y="28074"/>
                  </a:cubicBezTo>
                  <a:lnTo>
                    <a:pt x="46946" y="28210"/>
                  </a:lnTo>
                  <a:cubicBezTo>
                    <a:pt x="49040" y="28210"/>
                    <a:pt x="51135" y="26843"/>
                    <a:pt x="52736" y="24071"/>
                  </a:cubicBezTo>
                  <a:cubicBezTo>
                    <a:pt x="55914" y="18577"/>
                    <a:pt x="55914" y="9683"/>
                    <a:pt x="52736" y="4226"/>
                  </a:cubicBezTo>
                  <a:cubicBezTo>
                    <a:pt x="51147" y="1516"/>
                    <a:pt x="49090" y="136"/>
                    <a:pt x="47033" y="1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1" name="Google Shape;2411;p67"/>
            <p:cNvSpPr/>
            <p:nvPr/>
          </p:nvSpPr>
          <p:spPr>
            <a:xfrm rot="-2955769">
              <a:off x="5419493" y="3430560"/>
              <a:ext cx="757506" cy="29312"/>
            </a:xfrm>
            <a:custGeom>
              <a:avLst/>
              <a:gdLst/>
              <a:ahLst/>
              <a:cxnLst/>
              <a:rect l="l" t="t" r="r" b="b"/>
              <a:pathLst>
                <a:path w="50963" h="1971" extrusionOk="0">
                  <a:moveTo>
                    <a:pt x="1" y="1"/>
                  </a:moveTo>
                  <a:lnTo>
                    <a:pt x="28" y="1"/>
                  </a:lnTo>
                  <a:lnTo>
                    <a:pt x="28" y="1"/>
                  </a:lnTo>
                  <a:cubicBezTo>
                    <a:pt x="19" y="1"/>
                    <a:pt x="10" y="1"/>
                    <a:pt x="1" y="1"/>
                  </a:cubicBezTo>
                  <a:close/>
                  <a:moveTo>
                    <a:pt x="28" y="1"/>
                  </a:moveTo>
                  <a:cubicBezTo>
                    <a:pt x="1411" y="9"/>
                    <a:pt x="2780" y="625"/>
                    <a:pt x="4004" y="1836"/>
                  </a:cubicBezTo>
                  <a:lnTo>
                    <a:pt x="50962" y="1972"/>
                  </a:lnTo>
                  <a:cubicBezTo>
                    <a:pt x="49730" y="752"/>
                    <a:pt x="48338" y="136"/>
                    <a:pt x="46959" y="136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2" name="Google Shape;2412;p67"/>
            <p:cNvSpPr/>
            <p:nvPr/>
          </p:nvSpPr>
          <p:spPr>
            <a:xfrm rot="-2955769">
              <a:off x="5609450" y="3421377"/>
              <a:ext cx="714282" cy="117751"/>
            </a:xfrm>
            <a:custGeom>
              <a:avLst/>
              <a:gdLst/>
              <a:ahLst/>
              <a:cxnLst/>
              <a:rect l="l" t="t" r="r" b="b"/>
              <a:pathLst>
                <a:path w="48055" h="7921" extrusionOk="0">
                  <a:moveTo>
                    <a:pt x="0" y="1"/>
                  </a:moveTo>
                  <a:lnTo>
                    <a:pt x="0" y="1"/>
                  </a:lnTo>
                  <a:cubicBezTo>
                    <a:pt x="764" y="2403"/>
                    <a:pt x="1109" y="5100"/>
                    <a:pt x="1010" y="7773"/>
                  </a:cubicBezTo>
                  <a:lnTo>
                    <a:pt x="47968" y="7921"/>
                  </a:lnTo>
                  <a:cubicBezTo>
                    <a:pt x="48054" y="5236"/>
                    <a:pt x="47709" y="2538"/>
                    <a:pt x="46946" y="1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3" name="Google Shape;2413;p67"/>
            <p:cNvSpPr/>
            <p:nvPr/>
          </p:nvSpPr>
          <p:spPr>
            <a:xfrm rot="-2955769">
              <a:off x="5565003" y="3650584"/>
              <a:ext cx="265498" cy="417302"/>
            </a:xfrm>
            <a:custGeom>
              <a:avLst/>
              <a:gdLst/>
              <a:ahLst/>
              <a:cxnLst/>
              <a:rect l="l" t="t" r="r" b="b"/>
              <a:pathLst>
                <a:path w="17862" h="28075" extrusionOk="0">
                  <a:moveTo>
                    <a:pt x="8947" y="1"/>
                  </a:moveTo>
                  <a:cubicBezTo>
                    <a:pt x="6860" y="1"/>
                    <a:pt x="4773" y="1381"/>
                    <a:pt x="3178" y="4137"/>
                  </a:cubicBezTo>
                  <a:cubicBezTo>
                    <a:pt x="0" y="9643"/>
                    <a:pt x="0" y="18525"/>
                    <a:pt x="3178" y="23994"/>
                  </a:cubicBezTo>
                  <a:cubicBezTo>
                    <a:pt x="4766" y="26716"/>
                    <a:pt x="6840" y="28075"/>
                    <a:pt x="8912" y="28075"/>
                  </a:cubicBezTo>
                  <a:cubicBezTo>
                    <a:pt x="11003" y="28075"/>
                    <a:pt x="13094" y="26692"/>
                    <a:pt x="14684" y="23932"/>
                  </a:cubicBezTo>
                  <a:cubicBezTo>
                    <a:pt x="17862" y="18438"/>
                    <a:pt x="17862" y="9545"/>
                    <a:pt x="14684" y="4088"/>
                  </a:cubicBezTo>
                  <a:cubicBezTo>
                    <a:pt x="13094" y="1362"/>
                    <a:pt x="11021" y="1"/>
                    <a:pt x="8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4" name="Google Shape;2414;p67"/>
            <p:cNvSpPr/>
            <p:nvPr/>
          </p:nvSpPr>
          <p:spPr>
            <a:xfrm rot="-2955769">
              <a:off x="5310681" y="3777641"/>
              <a:ext cx="555165" cy="417302"/>
            </a:xfrm>
            <a:custGeom>
              <a:avLst/>
              <a:gdLst/>
              <a:ahLst/>
              <a:cxnLst/>
              <a:rect l="l" t="t" r="r" b="b"/>
              <a:pathLst>
                <a:path w="37350" h="28075" extrusionOk="0">
                  <a:moveTo>
                    <a:pt x="29774" y="1"/>
                  </a:moveTo>
                  <a:cubicBezTo>
                    <a:pt x="14832" y="272"/>
                    <a:pt x="0" y="7195"/>
                    <a:pt x="37" y="14105"/>
                  </a:cubicBezTo>
                  <a:cubicBezTo>
                    <a:pt x="62" y="21041"/>
                    <a:pt x="15127" y="27828"/>
                    <a:pt x="29910" y="28074"/>
                  </a:cubicBezTo>
                  <a:cubicBezTo>
                    <a:pt x="34036" y="26830"/>
                    <a:pt x="37350" y="21115"/>
                    <a:pt x="37350" y="14105"/>
                  </a:cubicBezTo>
                  <a:cubicBezTo>
                    <a:pt x="37350" y="7084"/>
                    <a:pt x="33913" y="1257"/>
                    <a:pt x="29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5" name="Google Shape;2415;p67"/>
            <p:cNvSpPr/>
            <p:nvPr/>
          </p:nvSpPr>
          <p:spPr>
            <a:xfrm rot="-2955769">
              <a:off x="6232071" y="3062653"/>
              <a:ext cx="77827" cy="77827"/>
            </a:xfrm>
            <a:custGeom>
              <a:avLst/>
              <a:gdLst/>
              <a:ahLst/>
              <a:cxnLst/>
              <a:rect l="l" t="t" r="r" b="b"/>
              <a:pathLst>
                <a:path w="5236" h="5236" extrusionOk="0">
                  <a:moveTo>
                    <a:pt x="5235" y="2612"/>
                  </a:moveTo>
                  <a:cubicBezTo>
                    <a:pt x="5235" y="4066"/>
                    <a:pt x="4065" y="5236"/>
                    <a:pt x="2612" y="5236"/>
                  </a:cubicBezTo>
                  <a:cubicBezTo>
                    <a:pt x="1170" y="5236"/>
                    <a:pt x="0" y="4066"/>
                    <a:pt x="0" y="2612"/>
                  </a:cubicBezTo>
                  <a:cubicBezTo>
                    <a:pt x="0" y="1171"/>
                    <a:pt x="1170" y="1"/>
                    <a:pt x="2612" y="1"/>
                  </a:cubicBezTo>
                  <a:cubicBezTo>
                    <a:pt x="4065" y="1"/>
                    <a:pt x="5235" y="1171"/>
                    <a:pt x="5235" y="2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6" name="Google Shape;2416;p67"/>
            <p:cNvSpPr/>
            <p:nvPr/>
          </p:nvSpPr>
          <p:spPr>
            <a:xfrm rot="-2955769">
              <a:off x="6313561" y="2968037"/>
              <a:ext cx="77827" cy="77827"/>
            </a:xfrm>
            <a:custGeom>
              <a:avLst/>
              <a:gdLst/>
              <a:ahLst/>
              <a:cxnLst/>
              <a:rect l="l" t="t" r="r" b="b"/>
              <a:pathLst>
                <a:path w="5236" h="5236" extrusionOk="0">
                  <a:moveTo>
                    <a:pt x="5236" y="2612"/>
                  </a:moveTo>
                  <a:cubicBezTo>
                    <a:pt x="5236" y="4066"/>
                    <a:pt x="4065" y="5236"/>
                    <a:pt x="2624" y="5236"/>
                  </a:cubicBezTo>
                  <a:cubicBezTo>
                    <a:pt x="1170" y="5236"/>
                    <a:pt x="0" y="4066"/>
                    <a:pt x="0" y="2612"/>
                  </a:cubicBezTo>
                  <a:cubicBezTo>
                    <a:pt x="0" y="1171"/>
                    <a:pt x="1170" y="1"/>
                    <a:pt x="2624" y="1"/>
                  </a:cubicBezTo>
                  <a:cubicBezTo>
                    <a:pt x="4065" y="1"/>
                    <a:pt x="5236" y="1171"/>
                    <a:pt x="5236" y="2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17" name="Google Shape;2417;p67"/>
            <p:cNvSpPr/>
            <p:nvPr/>
          </p:nvSpPr>
          <p:spPr>
            <a:xfrm rot="-2955769">
              <a:off x="6395281" y="2873145"/>
              <a:ext cx="77842" cy="77827"/>
            </a:xfrm>
            <a:custGeom>
              <a:avLst/>
              <a:gdLst/>
              <a:ahLst/>
              <a:cxnLst/>
              <a:rect l="l" t="t" r="r" b="b"/>
              <a:pathLst>
                <a:path w="5237" h="5236" extrusionOk="0">
                  <a:moveTo>
                    <a:pt x="2625" y="1"/>
                  </a:moveTo>
                  <a:cubicBezTo>
                    <a:pt x="4066" y="1"/>
                    <a:pt x="5236" y="1171"/>
                    <a:pt x="5236" y="2612"/>
                  </a:cubicBezTo>
                  <a:cubicBezTo>
                    <a:pt x="5236" y="4066"/>
                    <a:pt x="4066" y="5236"/>
                    <a:pt x="2625" y="5236"/>
                  </a:cubicBezTo>
                  <a:cubicBezTo>
                    <a:pt x="1171" y="5236"/>
                    <a:pt x="1" y="4066"/>
                    <a:pt x="1" y="2612"/>
                  </a:cubicBezTo>
                  <a:cubicBezTo>
                    <a:pt x="1" y="1171"/>
                    <a:pt x="1171" y="1"/>
                    <a:pt x="2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BFFA9AE8-43E4-4071-B387-24B1C35E6530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C7CBC4C-940F-490D-9068-5000E3208ABD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E47C8A-1034-4F18-9B3B-774B4F1DD1BB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26</a:t>
              </a: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437FD-17B6-4C09-9718-30649405E202}"/>
              </a:ext>
            </a:extLst>
          </p:cNvPr>
          <p:cNvSpPr txBox="1"/>
          <p:nvPr/>
        </p:nvSpPr>
        <p:spPr>
          <a:xfrm>
            <a:off x="519879" y="386536"/>
            <a:ext cx="822591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 ЭТАП:</a:t>
            </a:r>
          </a:p>
          <a:p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На втором этапе выполняется расчёт манёвра для создания круговой орбиты. Для расчёта требуемого Δv используется уравнение vis-viva, для расчёта времени работы двигателя используется формула Циолковского. На основе этих данных создаётся узел манёвра в апоцентре. Спутник ориентируется в направлении манёвра, рассчитывается время начала торможения (за 5 секунд до апоцентра). Используется варп – режим для ускорения времени, затем происходит двухэтапное включение двигателя: сначала на полную мощность, затем точная корректировка перицентра.</a:t>
            </a:r>
          </a:p>
          <a:p>
            <a:endParaRPr lang="ru-RU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ru-RU" sz="24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3 ЭТАП:</a:t>
            </a:r>
          </a:p>
          <a:p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После вывода спутника на круговую орбиту данные телеметрии, собранные во время полета, записываются в </a:t>
            </a:r>
            <a:r>
              <a:rPr lang="en-US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CSV</a:t>
            </a:r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файл и начинается сбор точек для построения карты высот Кербина</a:t>
            </a:r>
            <a:r>
              <a:rPr lang="en-US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0E4415C-6BE6-488B-BB01-8A406EAB2D09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662D657-CA6D-4629-BB71-6738E058D429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A16792-2583-47BF-978D-FDA069EF3936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6318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КАРТОГРАФИРОВАНИЕ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6459037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AA6283-58BA-459D-BD8F-15344EE5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637" y="1165656"/>
            <a:ext cx="5231024" cy="2942451"/>
          </a:xfrm>
          <a:prstGeom prst="rect">
            <a:avLst/>
          </a:prstGeom>
        </p:spPr>
      </p:pic>
      <p:grpSp>
        <p:nvGrpSpPr>
          <p:cNvPr id="1614" name="Google Shape;1614;p53"/>
          <p:cNvGrpSpPr/>
          <p:nvPr/>
        </p:nvGrpSpPr>
        <p:grpSpPr>
          <a:xfrm>
            <a:off x="328575" y="809055"/>
            <a:ext cx="3684600" cy="3684600"/>
            <a:chOff x="642900" y="729450"/>
            <a:chExt cx="3684600" cy="3684600"/>
          </a:xfrm>
        </p:grpSpPr>
        <p:sp>
          <p:nvSpPr>
            <p:cNvPr id="1615" name="Google Shape;1615;p53"/>
            <p:cNvSpPr/>
            <p:nvPr/>
          </p:nvSpPr>
          <p:spPr>
            <a:xfrm>
              <a:off x="882450" y="969000"/>
              <a:ext cx="3205500" cy="3205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642900" y="729450"/>
              <a:ext cx="3684600" cy="3684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617" name="Google Shape;1617;p53"/>
          <p:cNvSpPr txBox="1">
            <a:spLocks noGrp="1"/>
          </p:cNvSpPr>
          <p:nvPr>
            <p:ph type="subTitle" idx="1"/>
          </p:nvPr>
        </p:nvSpPr>
        <p:spPr>
          <a:xfrm>
            <a:off x="4087950" y="1244237"/>
            <a:ext cx="4927463" cy="3327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Наш спутник произвёл высокоточные измерения двух ключевых параметров: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lang="ru-RU" sz="2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расстояния от самого аппарата до исследуемой поверхности Кербина,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- расстояния от аппарата до уровня моря, принятого за нулевую отметку. </a:t>
            </a: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</a:pPr>
            <a:endParaRPr lang="ru-RU" sz="20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Разность этих замеров позволит вычислить абсолютную высоту каждой точки местности с минимальной погрешностью.</a:t>
            </a:r>
            <a:endParaRPr sz="2000">
              <a:solidFill>
                <a:schemeClr val="tx1"/>
              </a:solidFill>
            </a:endParaRPr>
          </a:p>
        </p:txBody>
      </p:sp>
      <p:sp>
        <p:nvSpPr>
          <p:cNvPr id="1618" name="Google Shape;1618;p53"/>
          <p:cNvSpPr txBox="1">
            <a:spLocks noGrp="1"/>
          </p:cNvSpPr>
          <p:nvPr>
            <p:ph type="title"/>
          </p:nvPr>
        </p:nvSpPr>
        <p:spPr>
          <a:xfrm>
            <a:off x="3327994" y="150216"/>
            <a:ext cx="5247881" cy="14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 Black" panose="020B0A04020102020204" pitchFamily="34" charset="0"/>
              </a:rPr>
              <a:t>КАРТОГРАФИРОВАНИЕ КЕРБИНА</a:t>
            </a:r>
            <a:endParaRPr>
              <a:latin typeface="Arial Black" panose="020B0A04020102020204" pitchFamily="34" charset="0"/>
            </a:endParaRPr>
          </a:p>
        </p:txBody>
      </p:sp>
      <p:sp>
        <p:nvSpPr>
          <p:cNvPr id="1620" name="Google Shape;1620;p53"/>
          <p:cNvSpPr/>
          <p:nvPr/>
        </p:nvSpPr>
        <p:spPr>
          <a:xfrm>
            <a:off x="642900" y="30684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21" name="Google Shape;1621;p53"/>
          <p:cNvSpPr/>
          <p:nvPr/>
        </p:nvSpPr>
        <p:spPr>
          <a:xfrm>
            <a:off x="3428061" y="7294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pic>
        <p:nvPicPr>
          <p:cNvPr id="1622" name="Google Shape;1622;p53"/>
          <p:cNvPicPr preferRelativeResize="0"/>
          <p:nvPr/>
        </p:nvPicPr>
        <p:blipFill>
          <a:blip r:embed="rId4">
            <a:alphaModFix amt="19000"/>
          </a:blip>
          <a:srcRect l="19753" t="50283" r="55123" b="18208"/>
          <a:stretch>
            <a:fillRect/>
          </a:stretch>
        </p:blipFill>
        <p:spPr>
          <a:xfrm>
            <a:off x="893068" y="1285875"/>
            <a:ext cx="2654511" cy="26919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3" name="Google Shape;1623;p53"/>
          <p:cNvSpPr/>
          <p:nvPr/>
        </p:nvSpPr>
        <p:spPr>
          <a:xfrm>
            <a:off x="3547586" y="41679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A10A46D-AB64-4A0E-8F68-410B1E99DAA6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010CD52-9FC8-4CB9-8D91-50971BA7628D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F3A4-5C4C-4920-BD1C-90E669B8C765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29</a:t>
              </a:r>
            </a:p>
          </p:txBody>
        </p: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88DC31D-DFE1-426D-9590-4DE953F1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1962" y="794146"/>
            <a:ext cx="4541893" cy="3555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FBB11-FFB4-452B-B57A-25C346404F5A}"/>
              </a:ext>
            </a:extLst>
          </p:cNvPr>
          <p:cNvSpPr txBox="1"/>
          <p:nvPr/>
        </p:nvSpPr>
        <p:spPr>
          <a:xfrm>
            <a:off x="59533" y="549234"/>
            <a:ext cx="41052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 включает в себя свыше </a:t>
            </a:r>
            <a:r>
              <a:rPr lang="ru-RU" sz="22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200 000 </a:t>
            </a:r>
            <a:r>
              <a:rPr lang="ru-RU" sz="22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геопривязанных высотных измерений. </a:t>
            </a:r>
          </a:p>
          <a:p>
            <a:pPr algn="ctr"/>
            <a:endParaRPr lang="ru-RU" sz="2200" b="0" i="0" u="none" strike="noStrike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финальном этапе визуализации полученного массива данных мы использовали </a:t>
            </a:r>
            <a:r>
              <a:rPr lang="ru-RU" sz="2200" b="1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Kepler.gl </a:t>
            </a:r>
            <a:r>
              <a:rPr lang="ru-RU" sz="22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профессиональную платформу для геопространственного анализа, с помощью которой мы составили карту рельефа.</a:t>
            </a:r>
            <a:endParaRPr lang="ru-RU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EFDED0F-EA86-4AFC-98ED-A0479D2AB4A3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4B809755-E57D-4587-B8A6-D7DA424F52CD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0A300-A8BB-4239-A40E-19277FEF831E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1543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3C21C88-F645-42B9-AC98-1FE04B85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40" y="877942"/>
            <a:ext cx="7884319" cy="39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8FD45-56DA-404F-82B4-E9EE57456644}"/>
              </a:ext>
            </a:extLst>
          </p:cNvPr>
          <p:cNvSpPr txBox="1"/>
          <p:nvPr/>
        </p:nvSpPr>
        <p:spPr>
          <a:xfrm>
            <a:off x="428624" y="242590"/>
            <a:ext cx="8286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Топографическая карта поверхности Кербина</a:t>
            </a:r>
            <a:endParaRPr lang="ru-RU" sz="2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FFB55A1-EAEE-43B6-9C63-F33BC0D12187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7404A496-B280-4458-97B8-C905C769C9E3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0B53D3-3B9B-46AD-A4EA-36F16A13B2B8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3692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7D670-5A5C-45FA-95D3-93368A55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174123"/>
            <a:ext cx="7710300" cy="572700"/>
          </a:xfrm>
        </p:spPr>
        <p:txBody>
          <a:bodyPr/>
          <a:lstStyle/>
          <a:p>
            <a:r>
              <a:rPr lang="ru-RU">
                <a:latin typeface="Arial Black" panose="020B0A04020102020204" pitchFamily="34" charset="0"/>
              </a:rPr>
              <a:t>ЗАДАЧИ ПРОЕКТА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0C9BE-C7C9-42B4-A2A2-0FE9DA67F7FE}"/>
              </a:ext>
            </a:extLst>
          </p:cNvPr>
          <p:cNvSpPr txBox="1"/>
          <p:nvPr/>
        </p:nvSpPr>
        <p:spPr>
          <a:xfrm>
            <a:off x="1392167" y="4219126"/>
            <a:ext cx="668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Дистанционное зондирование планеты и составление карты высот поверхности.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170C624-C064-4922-8CCD-0E379084F1E1}"/>
              </a:ext>
            </a:extLst>
          </p:cNvPr>
          <p:cNvSpPr/>
          <p:nvPr/>
        </p:nvSpPr>
        <p:spPr>
          <a:xfrm>
            <a:off x="900453" y="1802414"/>
            <a:ext cx="417322" cy="39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243C6-46C2-40A0-BD77-698E7D2AEEA2}"/>
              </a:ext>
            </a:extLst>
          </p:cNvPr>
          <p:cNvSpPr txBox="1"/>
          <p:nvPr/>
        </p:nvSpPr>
        <p:spPr>
          <a:xfrm>
            <a:off x="1349478" y="879286"/>
            <a:ext cx="6869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1200"/>
              </a:spcBef>
              <a:spcAft>
                <a:spcPct val="0"/>
              </a:spcAft>
            </a:pPr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Barlow"/>
              </a:rPr>
              <a:t>Теоретический расчет траектории вывода спутника на полярную орбиту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E71A7-83AB-40DC-8CD6-2A4564F56192}"/>
              </a:ext>
            </a:extLst>
          </p:cNvPr>
          <p:cNvSpPr txBox="1"/>
          <p:nvPr/>
        </p:nvSpPr>
        <p:spPr>
          <a:xfrm>
            <a:off x="1349478" y="1535209"/>
            <a:ext cx="74589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Подбор конфигурации ступеней ракеты и её деталей; создание ракеты, обеспечивающей необходимую тяговооруженность и стабильность полета.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CF265-D706-408B-9FD5-CFDC7ED1ECB1}"/>
              </a:ext>
            </a:extLst>
          </p:cNvPr>
          <p:cNvSpPr txBox="1"/>
          <p:nvPr/>
        </p:nvSpPr>
        <p:spPr>
          <a:xfrm>
            <a:off x="1392167" y="3572795"/>
            <a:ext cx="6798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ct val="0"/>
              </a:spcBef>
              <a:spcAft>
                <a:spcPct val="0"/>
              </a:spcAft>
            </a:pPr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Разработка программной реализации полёта в среде программирования Python.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EB8F0-8857-496D-BEA4-F3563F8D9917}"/>
              </a:ext>
            </a:extLst>
          </p:cNvPr>
          <p:cNvSpPr txBox="1"/>
          <p:nvPr/>
        </p:nvSpPr>
        <p:spPr>
          <a:xfrm>
            <a:off x="1392167" y="2506716"/>
            <a:ext cx="771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ct val="0"/>
              </a:spcBef>
              <a:spcAft>
                <a:spcPct val="0"/>
              </a:spcAft>
            </a:pPr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Имитация полёта в игре-симуляторе Kerbal Space Program.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F8D4B4-FCD0-45D9-A7D4-12628C72D5E9}"/>
              </a:ext>
            </a:extLst>
          </p:cNvPr>
          <p:cNvSpPr txBox="1"/>
          <p:nvPr/>
        </p:nvSpPr>
        <p:spPr>
          <a:xfrm>
            <a:off x="1392167" y="2939225"/>
            <a:ext cx="6947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ct val="0"/>
              </a:spcBef>
              <a:spcAft>
                <a:spcPct val="0"/>
              </a:spcAft>
            </a:pPr>
            <a:r>
              <a:rPr lang="ru-RU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Сравнение данных полёта, рассчитанных теоретически и полученных практически.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97ABE0-74E9-4A15-A78F-D20D8CA4C5E3}"/>
              </a:ext>
            </a:extLst>
          </p:cNvPr>
          <p:cNvGrpSpPr/>
          <p:nvPr/>
        </p:nvGrpSpPr>
        <p:grpSpPr>
          <a:xfrm>
            <a:off x="901205" y="1008657"/>
            <a:ext cx="415818" cy="400110"/>
            <a:chOff x="901205" y="1008657"/>
            <a:chExt cx="415818" cy="40011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24FA5B9E-E064-4A21-85F9-E81F0ED032F8}"/>
                </a:ext>
              </a:extLst>
            </p:cNvPr>
            <p:cNvSpPr/>
            <p:nvPr/>
          </p:nvSpPr>
          <p:spPr>
            <a:xfrm>
              <a:off x="901205" y="1013047"/>
              <a:ext cx="415818" cy="3957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282632-F28E-417C-97A8-7CC36825333D}"/>
                </a:ext>
              </a:extLst>
            </p:cNvPr>
            <p:cNvSpPr txBox="1"/>
            <p:nvPr/>
          </p:nvSpPr>
          <p:spPr>
            <a:xfrm>
              <a:off x="932910" y="1008657"/>
              <a:ext cx="352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/>
                <a:t>1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31F2B6-9F75-445B-B24F-40207E9870FD}"/>
              </a:ext>
            </a:extLst>
          </p:cNvPr>
          <p:cNvSpPr txBox="1"/>
          <p:nvPr/>
        </p:nvSpPr>
        <p:spPr>
          <a:xfrm>
            <a:off x="946052" y="1798024"/>
            <a:ext cx="38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/>
              <a:t>2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7D2318C-E1DD-41A3-A8EE-3458946D1252}"/>
              </a:ext>
            </a:extLst>
          </p:cNvPr>
          <p:cNvSpPr/>
          <p:nvPr/>
        </p:nvSpPr>
        <p:spPr>
          <a:xfrm>
            <a:off x="906324" y="2493522"/>
            <a:ext cx="417322" cy="39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BC351B2-DCA3-4E99-870F-701DE77F8A9A}"/>
              </a:ext>
            </a:extLst>
          </p:cNvPr>
          <p:cNvSpPr/>
          <p:nvPr/>
        </p:nvSpPr>
        <p:spPr>
          <a:xfrm>
            <a:off x="906324" y="3036156"/>
            <a:ext cx="417322" cy="39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1890677-E7C8-447D-BDAA-AF50D280A298}"/>
              </a:ext>
            </a:extLst>
          </p:cNvPr>
          <p:cNvSpPr/>
          <p:nvPr/>
        </p:nvSpPr>
        <p:spPr>
          <a:xfrm>
            <a:off x="906324" y="3698100"/>
            <a:ext cx="417322" cy="39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778378B-7127-4748-A259-5E1DFAC1E794}"/>
              </a:ext>
            </a:extLst>
          </p:cNvPr>
          <p:cNvSpPr/>
          <p:nvPr/>
        </p:nvSpPr>
        <p:spPr>
          <a:xfrm>
            <a:off x="906324" y="4318771"/>
            <a:ext cx="417322" cy="39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98D2BE-249D-49C1-A310-2928B3A7BB3C}"/>
              </a:ext>
            </a:extLst>
          </p:cNvPr>
          <p:cNvSpPr txBox="1"/>
          <p:nvPr/>
        </p:nvSpPr>
        <p:spPr>
          <a:xfrm>
            <a:off x="946052" y="2497851"/>
            <a:ext cx="415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9FD1E-1886-4B7E-8D89-2524B5680A52}"/>
              </a:ext>
            </a:extLst>
          </p:cNvPr>
          <p:cNvSpPr txBox="1"/>
          <p:nvPr/>
        </p:nvSpPr>
        <p:spPr>
          <a:xfrm>
            <a:off x="946052" y="3028442"/>
            <a:ext cx="395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760FCC-7739-4E8B-A7EE-A9D6338F6BEC}"/>
              </a:ext>
            </a:extLst>
          </p:cNvPr>
          <p:cNvSpPr txBox="1"/>
          <p:nvPr/>
        </p:nvSpPr>
        <p:spPr>
          <a:xfrm>
            <a:off x="953601" y="3692839"/>
            <a:ext cx="395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3D693-35DF-485B-82CA-129D0C12C69F}"/>
              </a:ext>
            </a:extLst>
          </p:cNvPr>
          <p:cNvSpPr txBox="1"/>
          <p:nvPr/>
        </p:nvSpPr>
        <p:spPr>
          <a:xfrm>
            <a:off x="946052" y="4318771"/>
            <a:ext cx="331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/>
              <a:t>6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1263B00-3B9F-450B-BE6E-832B1CAF9C52}"/>
              </a:ext>
            </a:extLst>
          </p:cNvPr>
          <p:cNvGrpSpPr/>
          <p:nvPr/>
        </p:nvGrpSpPr>
        <p:grpSpPr>
          <a:xfrm>
            <a:off x="24673" y="4806230"/>
            <a:ext cx="261075" cy="307777"/>
            <a:chOff x="44683" y="4854879"/>
            <a:chExt cx="241067" cy="26277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1F8F4184-2766-4D46-8FB2-3B20254BF03A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8E702-5CF5-447C-A1CB-8D20D567B35C}"/>
                </a:ext>
              </a:extLst>
            </p:cNvPr>
            <p:cNvSpPr txBox="1"/>
            <p:nvPr/>
          </p:nvSpPr>
          <p:spPr>
            <a:xfrm>
              <a:off x="44683" y="4854879"/>
              <a:ext cx="228600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56009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ПОСТРОЕНИЕ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23033485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AEC0E0F-B7EE-4051-947E-0627A2CC5578}"/>
              </a:ext>
            </a:extLst>
          </p:cNvPr>
          <p:cNvGrpSpPr/>
          <p:nvPr/>
        </p:nvGrpSpPr>
        <p:grpSpPr>
          <a:xfrm>
            <a:off x="0" y="4784104"/>
            <a:ext cx="380908" cy="307777"/>
            <a:chOff x="-4408" y="4854801"/>
            <a:chExt cx="351716" cy="262774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CFF21F4E-A48E-4378-8C5C-9D58F2E983C0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811E88-EFFC-4E65-8AB5-C9A871A06470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33</a:t>
              </a: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6065181-32FA-48BC-B1D7-524ABCA0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0" y="302856"/>
            <a:ext cx="8829759" cy="43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999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AEC0E0F-B7EE-4051-947E-0627A2CC5578}"/>
              </a:ext>
            </a:extLst>
          </p:cNvPr>
          <p:cNvGrpSpPr/>
          <p:nvPr/>
        </p:nvGrpSpPr>
        <p:grpSpPr>
          <a:xfrm>
            <a:off x="0" y="4784104"/>
            <a:ext cx="380908" cy="307777"/>
            <a:chOff x="-4408" y="4854801"/>
            <a:chExt cx="351716" cy="262774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CFF21F4E-A48E-4378-8C5C-9D58F2E983C0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811E88-EFFC-4E65-8AB5-C9A871A06470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96E777-34B6-4A5A-A472-A77A20DE3E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454" y="316676"/>
            <a:ext cx="8660652" cy="44857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6091604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1E1E19-F3EE-4C29-9E81-72A661D685C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64481" y="1160015"/>
            <a:ext cx="6172200" cy="29331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ru-RU">
                <a:noFill/>
              </a:rPr>
              <a:t> 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E7F22C6-8939-418E-BBB9-40C37B98B617}"/>
              </a:ext>
            </a:extLst>
          </p:cNvPr>
          <p:cNvGrpSpPr/>
          <p:nvPr/>
        </p:nvGrpSpPr>
        <p:grpSpPr>
          <a:xfrm>
            <a:off x="0" y="4784104"/>
            <a:ext cx="380908" cy="307777"/>
            <a:chOff x="-4408" y="4854801"/>
            <a:chExt cx="351716" cy="26277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4ADD1E80-0367-49FD-9E28-E1FBA1D37C27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34FB9-324B-49EE-9911-97E33E801C4B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3484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65"/>
          <p:cNvSpPr txBox="1">
            <a:spLocks noGrp="1"/>
          </p:cNvSpPr>
          <p:nvPr>
            <p:ph type="subTitle" idx="1"/>
          </p:nvPr>
        </p:nvSpPr>
        <p:spPr>
          <a:xfrm>
            <a:off x="6684415" y="3394959"/>
            <a:ext cx="2680218" cy="446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ПЕТРОВА</a:t>
            </a:r>
          </a:p>
          <a:p>
            <a:pPr marL="0" lvl="0" indent="0">
              <a:buClr>
                <a:srgbClr val="000000"/>
              </a:buClr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ПОЛИНА </a:t>
            </a:r>
            <a:endParaRPr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1" name="Google Shape;2281;p65"/>
          <p:cNvSpPr txBox="1">
            <a:spLocks noGrp="1"/>
          </p:cNvSpPr>
          <p:nvPr>
            <p:ph type="subTitle" idx="2"/>
          </p:nvPr>
        </p:nvSpPr>
        <p:spPr>
          <a:xfrm>
            <a:off x="447646" y="4146401"/>
            <a:ext cx="1818556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Тимлид и физик</a:t>
            </a:r>
            <a:endParaRPr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2" name="Google Shape;2282;p65"/>
          <p:cNvSpPr txBox="1">
            <a:spLocks noGrp="1"/>
          </p:cNvSpPr>
          <p:nvPr>
            <p:ph type="title"/>
          </p:nvPr>
        </p:nvSpPr>
        <p:spPr>
          <a:xfrm>
            <a:off x="590882" y="286539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>
                <a:latin typeface="Arial Black" panose="020B0A04020102020204" pitchFamily="34" charset="0"/>
              </a:rPr>
              <a:t>ОТРЯД «СОЛЯРИС-107»</a:t>
            </a:r>
            <a:endParaRPr sz="3200">
              <a:latin typeface="Arial Black" panose="020B0A04020102020204" pitchFamily="34" charset="0"/>
            </a:endParaRPr>
          </a:p>
        </p:txBody>
      </p:sp>
      <p:sp>
        <p:nvSpPr>
          <p:cNvPr id="2283" name="Google Shape;2283;p65"/>
          <p:cNvSpPr txBox="1">
            <a:spLocks noGrp="1"/>
          </p:cNvSpPr>
          <p:nvPr>
            <p:ph type="subTitle" idx="3"/>
          </p:nvPr>
        </p:nvSpPr>
        <p:spPr>
          <a:xfrm>
            <a:off x="4728466" y="3371528"/>
            <a:ext cx="2289731" cy="33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ЛЫСКОВ МИХАИЛ</a:t>
            </a:r>
            <a:endParaRPr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84" name="Google Shape;2284;p65"/>
          <p:cNvSpPr txBox="1">
            <a:spLocks noGrp="1"/>
          </p:cNvSpPr>
          <p:nvPr>
            <p:ph type="subTitle" idx="4"/>
          </p:nvPr>
        </p:nvSpPr>
        <p:spPr>
          <a:xfrm>
            <a:off x="2463463" y="4142969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Программист</a:t>
            </a:r>
            <a:endParaRPr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4D43B35-D08B-481D-905F-AD30D9304F14}"/>
              </a:ext>
            </a:extLst>
          </p:cNvPr>
          <p:cNvGrpSpPr/>
          <p:nvPr/>
        </p:nvGrpSpPr>
        <p:grpSpPr>
          <a:xfrm>
            <a:off x="238261" y="1370062"/>
            <a:ext cx="1976137" cy="1994015"/>
            <a:chOff x="1407250" y="1042565"/>
            <a:chExt cx="2467800" cy="2467800"/>
          </a:xfrm>
        </p:grpSpPr>
        <p:pic>
          <p:nvPicPr>
            <p:cNvPr id="2285" name="Google Shape;2285;p65"/>
            <p:cNvPicPr preferRelativeResize="0"/>
            <p:nvPr/>
          </p:nvPicPr>
          <p:blipFill>
            <a:blip r:embed="rId3">
              <a:alphaModFix/>
            </a:blip>
            <a:srcRect l="12219" t="1556" r="5217" b="15207"/>
            <a:stretch>
              <a:fillRect/>
            </a:stretch>
          </p:blipFill>
          <p:spPr>
            <a:xfrm>
              <a:off x="1565200" y="1187588"/>
              <a:ext cx="2151900" cy="2151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87" name="Google Shape;2287;p65"/>
            <p:cNvSpPr/>
            <p:nvPr/>
          </p:nvSpPr>
          <p:spPr>
            <a:xfrm>
              <a:off x="1407250" y="1042565"/>
              <a:ext cx="2467800" cy="246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8067E6A-2A52-4508-AEA8-2E8B0142C19F}"/>
              </a:ext>
            </a:extLst>
          </p:cNvPr>
          <p:cNvGrpSpPr/>
          <p:nvPr/>
        </p:nvGrpSpPr>
        <p:grpSpPr>
          <a:xfrm>
            <a:off x="2537792" y="1359616"/>
            <a:ext cx="1982539" cy="1994015"/>
            <a:chOff x="5268875" y="1029650"/>
            <a:chExt cx="2467800" cy="2467800"/>
          </a:xfrm>
        </p:grpSpPr>
        <p:pic>
          <p:nvPicPr>
            <p:cNvPr id="2286" name="Google Shape;2286;p65"/>
            <p:cNvPicPr preferRelativeResize="0"/>
            <p:nvPr/>
          </p:nvPicPr>
          <p:blipFill>
            <a:blip r:embed="rId4">
              <a:alphaModFix/>
            </a:blip>
            <a:srcRect l="21387" t="6431" r="15727" b="32436"/>
            <a:stretch>
              <a:fillRect/>
            </a:stretch>
          </p:blipFill>
          <p:spPr>
            <a:xfrm>
              <a:off x="5426825" y="1187588"/>
              <a:ext cx="2151900" cy="2151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88" name="Google Shape;2288;p65"/>
            <p:cNvSpPr/>
            <p:nvPr/>
          </p:nvSpPr>
          <p:spPr>
            <a:xfrm>
              <a:off x="5268875" y="1029650"/>
              <a:ext cx="2467800" cy="246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D7DEBB4-8445-48D3-8040-0D979BED6D26}"/>
              </a:ext>
            </a:extLst>
          </p:cNvPr>
          <p:cNvGrpSpPr/>
          <p:nvPr/>
        </p:nvGrpSpPr>
        <p:grpSpPr>
          <a:xfrm>
            <a:off x="7092257" y="1370062"/>
            <a:ext cx="1982539" cy="1994015"/>
            <a:chOff x="5268875" y="1029650"/>
            <a:chExt cx="2467800" cy="2467800"/>
          </a:xfrm>
        </p:grpSpPr>
        <p:pic>
          <p:nvPicPr>
            <p:cNvPr id="17" name="Google Shape;2286;p65">
              <a:extLst>
                <a:ext uri="{FF2B5EF4-FFF2-40B4-BE49-F238E27FC236}">
                  <a16:creationId xmlns:a16="http://schemas.microsoft.com/office/drawing/2014/main" id="{44B025B7-5E72-476A-A98F-B0B6704C91F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rcRect l="21387" t="6431" r="15727" b="32436"/>
            <a:stretch>
              <a:fillRect/>
            </a:stretch>
          </p:blipFill>
          <p:spPr>
            <a:xfrm>
              <a:off x="5426825" y="1187588"/>
              <a:ext cx="2151900" cy="2151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" name="Google Shape;2288;p65">
              <a:extLst>
                <a:ext uri="{FF2B5EF4-FFF2-40B4-BE49-F238E27FC236}">
                  <a16:creationId xmlns:a16="http://schemas.microsoft.com/office/drawing/2014/main" id="{BA82A454-6A83-4717-9F32-5F1D5EA28986}"/>
                </a:ext>
              </a:extLst>
            </p:cNvPr>
            <p:cNvSpPr/>
            <p:nvPr/>
          </p:nvSpPr>
          <p:spPr>
            <a:xfrm>
              <a:off x="5268875" y="1029650"/>
              <a:ext cx="2467800" cy="246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147DF-5271-4932-BE02-22902248C459}"/>
              </a:ext>
            </a:extLst>
          </p:cNvPr>
          <p:cNvSpPr txBox="1"/>
          <p:nvPr/>
        </p:nvSpPr>
        <p:spPr>
          <a:xfrm>
            <a:off x="173733" y="3420363"/>
            <a:ext cx="2289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АЛИЕВ </a:t>
            </a:r>
          </a:p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КИРИЛЛ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773D2-9348-4987-A380-5B17D824B151}"/>
              </a:ext>
            </a:extLst>
          </p:cNvPr>
          <p:cNvSpPr txBox="1"/>
          <p:nvPr/>
        </p:nvSpPr>
        <p:spPr>
          <a:xfrm>
            <a:off x="2368079" y="3421527"/>
            <a:ext cx="26149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КУРОЧКИН МИХАИЛ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DF417-47A6-4750-9867-6A8627522335}"/>
              </a:ext>
            </a:extLst>
          </p:cNvPr>
          <p:cNvSpPr txBox="1"/>
          <p:nvPr/>
        </p:nvSpPr>
        <p:spPr>
          <a:xfrm>
            <a:off x="4840418" y="4230703"/>
            <a:ext cx="225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 и физик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586F9-11B4-4FAD-801E-35276469CF80}"/>
              </a:ext>
            </a:extLst>
          </p:cNvPr>
          <p:cNvSpPr txBox="1"/>
          <p:nvPr/>
        </p:nvSpPr>
        <p:spPr>
          <a:xfrm>
            <a:off x="7018197" y="4142969"/>
            <a:ext cx="2012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arlow"/>
              </a:rPr>
              <a:t>Технический писатель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FB6BE9D-568D-4E39-8BEF-5B155C1C1AE1}"/>
              </a:ext>
            </a:extLst>
          </p:cNvPr>
          <p:cNvGrpSpPr/>
          <p:nvPr/>
        </p:nvGrpSpPr>
        <p:grpSpPr>
          <a:xfrm>
            <a:off x="4899258" y="1370062"/>
            <a:ext cx="1982539" cy="1994015"/>
            <a:chOff x="5268875" y="1029650"/>
            <a:chExt cx="2467800" cy="2467800"/>
          </a:xfrm>
        </p:grpSpPr>
        <p:pic>
          <p:nvPicPr>
            <p:cNvPr id="28" name="Google Shape;2286;p65">
              <a:extLst>
                <a:ext uri="{FF2B5EF4-FFF2-40B4-BE49-F238E27FC236}">
                  <a16:creationId xmlns:a16="http://schemas.microsoft.com/office/drawing/2014/main" id="{C42988DD-C018-4CE4-873B-0F02D22ED4E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rcRect l="21387" t="6431" r="15727" b="32436"/>
            <a:stretch>
              <a:fillRect/>
            </a:stretch>
          </p:blipFill>
          <p:spPr>
            <a:xfrm>
              <a:off x="5426825" y="1187588"/>
              <a:ext cx="2151900" cy="2151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9" name="Google Shape;2288;p65">
              <a:extLst>
                <a:ext uri="{FF2B5EF4-FFF2-40B4-BE49-F238E27FC236}">
                  <a16:creationId xmlns:a16="http://schemas.microsoft.com/office/drawing/2014/main" id="{339B2AE8-9625-473A-82E9-A5A86F10D9C3}"/>
                </a:ext>
              </a:extLst>
            </p:cNvPr>
            <p:cNvSpPr/>
            <p:nvPr/>
          </p:nvSpPr>
          <p:spPr>
            <a:xfrm>
              <a:off x="5268875" y="1029650"/>
              <a:ext cx="2467800" cy="246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C67670-8913-4725-9725-1837019C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578" t="23805" r="26752" b="39627"/>
          <a:stretch>
            <a:fillRect/>
          </a:stretch>
        </p:blipFill>
        <p:spPr>
          <a:xfrm>
            <a:off x="5566537" y="1740629"/>
            <a:ext cx="523148" cy="571024"/>
          </a:xfrm>
          <a:prstGeom prst="ellipse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0E60B3-7A68-48E0-9A7C-F41D198F5B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36" t="28857" r="33689" b="37163"/>
          <a:stretch>
            <a:fillRect/>
          </a:stretch>
        </p:blipFill>
        <p:spPr>
          <a:xfrm>
            <a:off x="3239737" y="1729902"/>
            <a:ext cx="478632" cy="581751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90B5004-E676-4DD6-B701-CB7D21B470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9924" t="37038" r="38711" b="43748"/>
          <a:stretch>
            <a:fillRect/>
          </a:stretch>
        </p:blipFill>
        <p:spPr>
          <a:xfrm>
            <a:off x="1077302" y="1645377"/>
            <a:ext cx="482592" cy="578652"/>
          </a:xfrm>
          <a:prstGeom prst="ellipse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13356E-4402-4762-81E7-1ECD7A6CE7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590" t="29581" r="30289" b="33122"/>
          <a:stretch>
            <a:fillRect/>
          </a:stretch>
        </p:blipFill>
        <p:spPr>
          <a:xfrm>
            <a:off x="7747865" y="1725466"/>
            <a:ext cx="553317" cy="586187"/>
          </a:xfrm>
          <a:prstGeom prst="ellipse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2EE94DD-4DB9-42FD-9C78-A345043C6587}"/>
              </a:ext>
            </a:extLst>
          </p:cNvPr>
          <p:cNvGrpSpPr/>
          <p:nvPr/>
        </p:nvGrpSpPr>
        <p:grpSpPr>
          <a:xfrm>
            <a:off x="-37754" y="4806137"/>
            <a:ext cx="422973" cy="307777"/>
            <a:chOff x="-12960" y="4854800"/>
            <a:chExt cx="390557" cy="262774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D236D47-D4A1-4141-8DDB-1107387A4285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A57568-FDEC-45BC-A0D9-90C2E63CB2F9}"/>
                </a:ext>
              </a:extLst>
            </p:cNvPr>
            <p:cNvSpPr txBox="1"/>
            <p:nvPr/>
          </p:nvSpPr>
          <p:spPr>
            <a:xfrm>
              <a:off x="-12960" y="4854800"/>
              <a:ext cx="390557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36</a:t>
              </a:r>
            </a:p>
          </p:txBody>
        </p:sp>
      </p:grp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EE4C8-473C-4E45-A1AA-901BFAA6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64" y="250023"/>
            <a:ext cx="7710300" cy="572700"/>
          </a:xfrm>
        </p:spPr>
        <p:txBody>
          <a:bodyPr/>
          <a:lstStyle/>
          <a:p>
            <a:r>
              <a:rPr lang="ru-RU">
                <a:latin typeface="Arial Black" panose="020B0A04020102020204" pitchFamily="34" charset="0"/>
              </a:rPr>
              <a:t>ИТОГИ ПРОДЕЛАННОЙ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AA185-A0CD-4C43-92A1-BE9ACAB16DD8}"/>
              </a:ext>
            </a:extLst>
          </p:cNvPr>
          <p:cNvSpPr txBox="1"/>
          <p:nvPr/>
        </p:nvSpPr>
        <p:spPr>
          <a:xfrm>
            <a:off x="982321" y="984715"/>
            <a:ext cx="77103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Составленные математическая и физическая модели позволили рассчитать верную траекторию полета, создать оптимальную конструкцию ракеты-носителя.</a:t>
            </a:r>
          </a:p>
          <a:p>
            <a:pPr indent="457200" algn="just" rtl="0">
              <a:spcBef>
                <a:spcPct val="0"/>
              </a:spcBef>
              <a:spcAft>
                <a:spcPct val="0"/>
              </a:spcAft>
            </a:pPr>
            <a:endParaRPr lang="ru-RU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/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Мы создали высокоточный автономный автопилот для ракеты-носителя и успешно вывели спутник на полярную орбиту Кербина в игре-симуляторе KSP.</a:t>
            </a:r>
            <a:endParaRPr lang="en-US" sz="2000" b="0" i="0" u="none" strike="noStrike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 rtl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 rtl="0">
              <a:spcBef>
                <a:spcPct val="0"/>
              </a:spcBef>
              <a:spcAft>
                <a:spcPct val="0"/>
              </a:spcAft>
            </a:pPr>
            <a:r>
              <a:rPr lang="ru-RU" sz="20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Выведение спутника на орбиту позволило нам выполнить миссию проекта: провести картографирование Кербина и составить карту высот, на основании полученных данных.</a:t>
            </a:r>
            <a:endParaRPr lang="ru-RU" sz="2000" b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/>
            </a:br>
            <a:endParaRPr lang="ru-RU"/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D66B9D56-A687-4CEC-ADB5-83E6D933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241" y="1214002"/>
            <a:ext cx="795080" cy="6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cture background">
            <a:extLst>
              <a:ext uri="{FF2B5EF4-FFF2-40B4-BE49-F238E27FC236}">
                <a16:creationId xmlns:a16="http://schemas.microsoft.com/office/drawing/2014/main" id="{79543BAC-7B22-4DDB-949B-B638AFBA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241" y="2402561"/>
            <a:ext cx="795080" cy="6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5A0A573A-6A35-444F-A412-DF7D0C84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241" y="3603909"/>
            <a:ext cx="795080" cy="6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513A850-0D46-43F7-89C9-1E07C945942A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2010953-1994-4EC8-B4A2-5CDF12A5DC65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94DAB-0DA9-4AE1-8128-C9CCC98786F2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9748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61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88" name="Google Shape;2088;p61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89" name="Google Shape;2089;p61"/>
          <p:cNvSpPr/>
          <p:nvPr/>
        </p:nvSpPr>
        <p:spPr>
          <a:xfrm flipH="1">
            <a:off x="1147971" y="1552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90" name="Google Shape;2090;p61"/>
          <p:cNvSpPr/>
          <p:nvPr/>
        </p:nvSpPr>
        <p:spPr>
          <a:xfrm flipH="1">
            <a:off x="3022949" y="1753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BDF18-0565-4DBE-9CF0-C74C43731977}"/>
              </a:ext>
            </a:extLst>
          </p:cNvPr>
          <p:cNvSpPr txBox="1"/>
          <p:nvPr/>
        </p:nvSpPr>
        <p:spPr>
          <a:xfrm>
            <a:off x="1171575" y="21764"/>
            <a:ext cx="6800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/>
                </a:solidFill>
                <a:latin typeface="Arial Black" panose="020B0A04020102020204" pitchFamily="34" charset="0"/>
              </a:rPr>
              <a:t>QR</a:t>
            </a:r>
            <a:r>
              <a:rPr lang="ru-RU" sz="3600">
                <a:solidFill>
                  <a:schemeClr val="tx1"/>
                </a:solidFill>
                <a:latin typeface="Arial Black" panose="020B0A04020102020204" pitchFamily="34" charset="0"/>
              </a:rPr>
              <a:t>-код на репозиторий</a:t>
            </a:r>
            <a:endParaRPr lang="ru-RU" sz="360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9C1522-7907-4D18-B1CB-7CBCF514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44" y="1309310"/>
            <a:ext cx="2614486" cy="2687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0676E-E3AD-4405-8D03-1E1616794CB0}"/>
              </a:ext>
            </a:extLst>
          </p:cNvPr>
          <p:cNvSpPr txBox="1"/>
          <p:nvPr/>
        </p:nvSpPr>
        <p:spPr>
          <a:xfrm>
            <a:off x="2284844" y="4081974"/>
            <a:ext cx="178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Arial Black" panose="020B0A04020102020204" pitchFamily="34" charset="0"/>
              </a:rPr>
              <a:t>GitHub</a:t>
            </a:r>
            <a:endParaRPr lang="ru-RU" sz="24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DFE91B-AE0B-438D-A126-A2E079B0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90" y="744481"/>
            <a:ext cx="4449991" cy="333749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FB5E353-124C-4498-AF24-7248E8C7B6DD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E65EA15-F3FD-463A-BFCF-3A9D1382BE1D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3261B-9E5B-498A-A776-FEADAB96DEDD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38</a:t>
              </a: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60"/>
          <p:cNvSpPr txBox="1">
            <a:spLocks noGrp="1"/>
          </p:cNvSpPr>
          <p:nvPr>
            <p:ph type="title"/>
          </p:nvPr>
        </p:nvSpPr>
        <p:spPr>
          <a:xfrm>
            <a:off x="-722210" y="409393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600">
                <a:latin typeface="Arial Black" panose="020B0A04020102020204" pitchFamily="34" charset="0"/>
              </a:rPr>
              <a:t>ЭТАПЫ РАБОТЫ</a:t>
            </a:r>
            <a:endParaRPr sz="3600">
              <a:latin typeface="Arial Black" panose="020B0A04020102020204" pitchFamily="34" charset="0"/>
            </a:endParaRPr>
          </a:p>
        </p:txBody>
      </p:sp>
      <p:sp>
        <p:nvSpPr>
          <p:cNvPr id="1969" name="Google Shape;1969;p60"/>
          <p:cNvSpPr/>
          <p:nvPr/>
        </p:nvSpPr>
        <p:spPr>
          <a:xfrm>
            <a:off x="703671" y="3639898"/>
            <a:ext cx="1206246" cy="117003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70" name="Google Shape;1970;p60"/>
          <p:cNvSpPr txBox="1"/>
          <p:nvPr/>
        </p:nvSpPr>
        <p:spPr>
          <a:xfrm>
            <a:off x="-214445" y="2956062"/>
            <a:ext cx="2841668" cy="11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Anton"/>
              </a:rPr>
              <a:t>Запуск ракеты-носителя</a:t>
            </a:r>
            <a:endParaRPr sz="19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Anton"/>
            </a:endParaRPr>
          </a:p>
        </p:txBody>
      </p:sp>
      <p:sp>
        <p:nvSpPr>
          <p:cNvPr id="1972" name="Google Shape;1972;p60"/>
          <p:cNvSpPr/>
          <p:nvPr/>
        </p:nvSpPr>
        <p:spPr>
          <a:xfrm>
            <a:off x="5442949" y="2275847"/>
            <a:ext cx="1197513" cy="10959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73" name="Google Shape;1973;p60"/>
          <p:cNvSpPr txBox="1"/>
          <p:nvPr/>
        </p:nvSpPr>
        <p:spPr>
          <a:xfrm>
            <a:off x="4492081" y="1508462"/>
            <a:ext cx="3100838" cy="115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Anton"/>
              </a:rPr>
              <a:t>Выведение спутника на полярную орбиту</a:t>
            </a:r>
            <a:endParaRPr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Anton"/>
            </a:endParaRPr>
          </a:p>
        </p:txBody>
      </p:sp>
      <p:sp>
        <p:nvSpPr>
          <p:cNvPr id="1975" name="Google Shape;1975;p60"/>
          <p:cNvSpPr/>
          <p:nvPr/>
        </p:nvSpPr>
        <p:spPr>
          <a:xfrm>
            <a:off x="3060692" y="2946030"/>
            <a:ext cx="1158373" cy="115837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76" name="Google Shape;1976;p60"/>
          <p:cNvSpPr txBox="1"/>
          <p:nvPr/>
        </p:nvSpPr>
        <p:spPr>
          <a:xfrm>
            <a:off x="1977232" y="1942318"/>
            <a:ext cx="3159300" cy="132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19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Anton"/>
              </a:rPr>
              <a:t>Выполнение гравитационного поворота ракеты</a:t>
            </a:r>
          </a:p>
        </p:txBody>
      </p:sp>
      <p:sp>
        <p:nvSpPr>
          <p:cNvPr id="1978" name="Google Shape;1978;p60"/>
          <p:cNvSpPr/>
          <p:nvPr/>
        </p:nvSpPr>
        <p:spPr>
          <a:xfrm>
            <a:off x="7741887" y="1204672"/>
            <a:ext cx="1226913" cy="1156654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979" name="Google Shape;1979;p60"/>
          <p:cNvSpPr txBox="1"/>
          <p:nvPr/>
        </p:nvSpPr>
        <p:spPr>
          <a:xfrm>
            <a:off x="6051168" y="455440"/>
            <a:ext cx="3386211" cy="111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Anton"/>
              </a:rPr>
              <a:t>Картографирование поверхности Кербина</a:t>
            </a:r>
            <a:endParaRPr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Anton"/>
            </a:endParaRPr>
          </a:p>
        </p:txBody>
      </p:sp>
      <p:cxnSp>
        <p:nvCxnSpPr>
          <p:cNvPr id="1981" name="Google Shape;1981;p60"/>
          <p:cNvCxnSpPr>
            <a:stCxn id="1969" idx="6"/>
            <a:endCxn id="1975" idx="2"/>
          </p:cNvCxnSpPr>
          <p:nvPr/>
        </p:nvCxnSpPr>
        <p:spPr>
          <a:xfrm flipV="1">
            <a:off x="1909917" y="3525216"/>
            <a:ext cx="1150775" cy="6997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60"/>
          <p:cNvCxnSpPr>
            <a:stCxn id="1975" idx="6"/>
            <a:endCxn id="1972" idx="2"/>
          </p:cNvCxnSpPr>
          <p:nvPr/>
        </p:nvCxnSpPr>
        <p:spPr>
          <a:xfrm flipV="1">
            <a:off x="4219065" y="2823800"/>
            <a:ext cx="1223884" cy="7014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60"/>
          <p:cNvCxnSpPr>
            <a:stCxn id="1972" idx="6"/>
            <a:endCxn id="1978" idx="2"/>
          </p:cNvCxnSpPr>
          <p:nvPr/>
        </p:nvCxnSpPr>
        <p:spPr>
          <a:xfrm flipV="1">
            <a:off x="6640462" y="1782999"/>
            <a:ext cx="1101425" cy="1040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4" descr="Picture background">
            <a:extLst>
              <a:ext uri="{FF2B5EF4-FFF2-40B4-BE49-F238E27FC236}">
                <a16:creationId xmlns:a16="http://schemas.microsoft.com/office/drawing/2014/main" id="{26F00DFB-D2EC-40EE-BADB-E2171124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5339" y="3190397"/>
            <a:ext cx="692892" cy="69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D5EA3917-DAB3-4362-9D8F-CB041A67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51" y="2946415"/>
            <a:ext cx="2557001" cy="2557001"/>
          </a:xfrm>
          <a:prstGeom prst="rect">
            <a:avLst/>
          </a:prstGeom>
        </p:spPr>
      </p:pic>
      <p:pic>
        <p:nvPicPr>
          <p:cNvPr id="27" name="Picture 10" descr="Picture background">
            <a:extLst>
              <a:ext uri="{FF2B5EF4-FFF2-40B4-BE49-F238E27FC236}">
                <a16:creationId xmlns:a16="http://schemas.microsoft.com/office/drawing/2014/main" id="{44CA4294-3B65-43FD-A1C4-61333F1A8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227" y="3769406"/>
            <a:ext cx="856336" cy="85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Picture background">
            <a:extLst>
              <a:ext uri="{FF2B5EF4-FFF2-40B4-BE49-F238E27FC236}">
                <a16:creationId xmlns:a16="http://schemas.microsoft.com/office/drawing/2014/main" id="{EE4C6704-87B9-4A3B-BA92-0E4F74B6F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917" y="2335022"/>
            <a:ext cx="859705" cy="85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Picture background">
            <a:extLst>
              <a:ext uri="{FF2B5EF4-FFF2-40B4-BE49-F238E27FC236}">
                <a16:creationId xmlns:a16="http://schemas.microsoft.com/office/drawing/2014/main" id="{07520D59-F1F2-46D0-9574-5035BD82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020" y="1333084"/>
            <a:ext cx="899830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F069BF-ED90-4FBD-BF8E-EEB1A9532B6B}"/>
              </a:ext>
            </a:extLst>
          </p:cNvPr>
          <p:cNvGrpSpPr/>
          <p:nvPr/>
        </p:nvGrpSpPr>
        <p:grpSpPr>
          <a:xfrm>
            <a:off x="24673" y="4806230"/>
            <a:ext cx="261075" cy="307777"/>
            <a:chOff x="44683" y="4854879"/>
            <a:chExt cx="241067" cy="26277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F13A147-467A-405F-B460-0427A7D9B60C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EB6269-4F8A-4246-AD1B-954A6F0B5277}"/>
                </a:ext>
              </a:extLst>
            </p:cNvPr>
            <p:cNvSpPr txBox="1"/>
            <p:nvPr/>
          </p:nvSpPr>
          <p:spPr>
            <a:xfrm>
              <a:off x="44683" y="4854879"/>
              <a:ext cx="228600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4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95345-1405-453D-A2B1-9D7CC859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181980"/>
            <a:ext cx="7710300" cy="1034762"/>
          </a:xfrm>
        </p:spPr>
        <p:txBody>
          <a:bodyPr/>
          <a:lstStyle/>
          <a:p>
            <a:r>
              <a:rPr lang="ru-RU">
                <a:latin typeface="Arial Black" panose="020B0A04020102020204" pitchFamily="34" charset="0"/>
              </a:rPr>
              <a:t>Почему</a:t>
            </a:r>
            <a:r>
              <a:rPr lang="en-US">
                <a:latin typeface="Arial Black" panose="020B0A04020102020204" pitchFamily="34" charset="0"/>
              </a:rPr>
              <a:t> </a:t>
            </a:r>
            <a:r>
              <a:rPr lang="ru-RU">
                <a:latin typeface="Arial Black" panose="020B0A04020102020204" pitchFamily="34" charset="0"/>
              </a:rPr>
              <a:t>мы выбрали полярную орбиту?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D6F17A94-4669-4921-A6B1-164FB9531A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13" y="1659192"/>
            <a:ext cx="3465873" cy="27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3F9BDB1-A383-4807-BD3A-020B6CA0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9139" y="1397256"/>
            <a:ext cx="43338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9554103-D436-47BF-825B-BFB1B5980DD4}"/>
              </a:ext>
            </a:extLst>
          </p:cNvPr>
          <p:cNvGrpSpPr/>
          <p:nvPr/>
        </p:nvGrpSpPr>
        <p:grpSpPr>
          <a:xfrm>
            <a:off x="24673" y="4806230"/>
            <a:ext cx="261075" cy="307777"/>
            <a:chOff x="44683" y="4854879"/>
            <a:chExt cx="241067" cy="26277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DC10147-B86F-4583-853A-7D59AEB8F98B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C249E-9223-4085-9758-7C8FFBBAB970}"/>
                </a:ext>
              </a:extLst>
            </p:cNvPr>
            <p:cNvSpPr txBox="1"/>
            <p:nvPr/>
          </p:nvSpPr>
          <p:spPr>
            <a:xfrm>
              <a:off x="44683" y="4854879"/>
              <a:ext cx="228600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6019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5683B-DA1D-4A52-9799-6074D29EEC20}"/>
              </a:ext>
            </a:extLst>
          </p:cNvPr>
          <p:cNvSpPr txBox="1"/>
          <p:nvPr/>
        </p:nvSpPr>
        <p:spPr>
          <a:xfrm>
            <a:off x="799666" y="506083"/>
            <a:ext cx="7943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0" i="0" u="none" strike="noStrike" baseline="0">
                <a:solidFill>
                  <a:srgbClr val="FFFFFF"/>
                </a:solidFill>
                <a:latin typeface="Arial Black" panose="020B0A04020102020204" pitchFamily="34" charset="0"/>
              </a:rPr>
              <a:t>Российские спутники ДЗЗ</a:t>
            </a:r>
            <a:endParaRPr lang="ru-RU" sz="4000"/>
          </a:p>
        </p:txBody>
      </p:sp>
      <p:pic>
        <p:nvPicPr>
          <p:cNvPr id="4098" name="Picture 2" descr="Спутник &quot;Барс-М&quot;. (Рисунок: naukatehnika.com)">
            <a:extLst>
              <a:ext uri="{FF2B5EF4-FFF2-40B4-BE49-F238E27FC236}">
                <a16:creationId xmlns:a16="http://schemas.microsoft.com/office/drawing/2014/main" id="{F4D304E0-B6A5-44BA-BF51-F528D06B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/>
          <a:stretch>
            <a:fillRect/>
          </a:stretch>
        </p:blipFill>
        <p:spPr bwMode="auto">
          <a:xfrm>
            <a:off x="344838" y="1436765"/>
            <a:ext cx="4162796" cy="2650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45400-6591-4356-88FD-34C0B042A83A}"/>
              </a:ext>
            </a:extLst>
          </p:cNvPr>
          <p:cNvSpPr txBox="1"/>
          <p:nvPr/>
        </p:nvSpPr>
        <p:spPr>
          <a:xfrm>
            <a:off x="1327211" y="4175752"/>
            <a:ext cx="219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tx1"/>
                </a:solidFill>
              </a:rPr>
              <a:t>«БАРС-М»</a:t>
            </a: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4659B5C9-4B83-495E-BED6-430940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b="9093"/>
          <a:stretch>
            <a:fillRect/>
          </a:stretch>
        </p:blipFill>
        <p:spPr bwMode="auto">
          <a:xfrm>
            <a:off x="5225246" y="1436765"/>
            <a:ext cx="3304090" cy="265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3645A-F2A3-4F47-8EA7-0D9939FE5CA4}"/>
              </a:ext>
            </a:extLst>
          </p:cNvPr>
          <p:cNvSpPr txBox="1"/>
          <p:nvPr/>
        </p:nvSpPr>
        <p:spPr>
          <a:xfrm>
            <a:off x="5778265" y="4144974"/>
            <a:ext cx="219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solidFill>
                  <a:schemeClr val="tx1"/>
                </a:solidFill>
              </a:rPr>
              <a:t>«Ресурс-П»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38F388-86BB-4C44-AB27-3F05AD2B8682}"/>
              </a:ext>
            </a:extLst>
          </p:cNvPr>
          <p:cNvGrpSpPr/>
          <p:nvPr/>
        </p:nvGrpSpPr>
        <p:grpSpPr>
          <a:xfrm>
            <a:off x="24673" y="4806230"/>
            <a:ext cx="261075" cy="307777"/>
            <a:chOff x="44683" y="4854879"/>
            <a:chExt cx="241067" cy="262774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64B59E5-0354-40FB-A5CE-30D9DB5FEB24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964854-3B40-488F-9CF7-950FBB6CF145}"/>
                </a:ext>
              </a:extLst>
            </p:cNvPr>
            <p:cNvSpPr txBox="1"/>
            <p:nvPr/>
          </p:nvSpPr>
          <p:spPr>
            <a:xfrm>
              <a:off x="44683" y="4854879"/>
              <a:ext cx="228600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4248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" b="3125"/>
          <a:stretch>
            <a:fillRect/>
          </a:stretch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2" y="2027904"/>
            <a:ext cx="6609121" cy="121099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Autofit/>
          </a:bodyPr>
          <a:lstStyle/>
          <a:p>
            <a:pPr algn="ctr"/>
            <a:r>
              <a:rPr lang="ru-RU" sz="3600" noProof="1">
                <a:solidFill>
                  <a:schemeClr val="tx1"/>
                </a:solidFill>
                <a:latin typeface="Arial Black" panose="020B0A04020102020204" pitchFamily="34" charset="0"/>
              </a:rPr>
              <a:t>ФИЗИЧЕСКАЯ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A0672FE-CE55-48A4-AB79-153F6FFB77DE}"/>
              </a:ext>
            </a:extLst>
          </p:cNvPr>
          <p:cNvSpPr txBox="1"/>
          <p:nvPr/>
        </p:nvSpPr>
        <p:spPr>
          <a:xfrm>
            <a:off x="578645" y="746578"/>
            <a:ext cx="764381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533400" indent="457200" algn="just" rtl="0">
              <a:spcBef>
                <a:spcPct val="0"/>
              </a:spcBef>
              <a:spcAft>
                <a:spcPct val="0"/>
              </a:spcAft>
            </a:pPr>
            <a:r>
              <a:rPr lang="ru-RU" sz="16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В расчетах движения космический аппарат принимался за материальную точку </a:t>
            </a: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ru-RU" sz="16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геометрические размеры космического аппарата много меньше, пройденного расстояния).</a:t>
            </a:r>
            <a:endParaRPr lang="ru-RU" sz="1600" b="0">
              <a:solidFill>
                <a:schemeClr val="tx1"/>
              </a:solidFill>
              <a:effectLst/>
            </a:endParaRPr>
          </a:p>
          <a:p>
            <a:br>
              <a:rPr lang="ru-RU">
                <a:solidFill>
                  <a:schemeClr val="tx1"/>
                </a:solidFill>
              </a:rPr>
            </a:br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BA0C9-1B61-420F-AA1A-942D421DDDE3}"/>
              </a:ext>
            </a:extLst>
          </p:cNvPr>
          <p:cNvSpPr txBox="1"/>
          <p:nvPr/>
        </p:nvSpPr>
        <p:spPr>
          <a:xfrm>
            <a:off x="322852" y="151742"/>
            <a:ext cx="8342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711200" algn="ctr" rtl="0">
              <a:spcBef>
                <a:spcPct val="0"/>
              </a:spcBef>
              <a:spcAft>
                <a:spcPts val="400"/>
              </a:spcAft>
            </a:pPr>
            <a:r>
              <a:rPr lang="ru-RU" sz="2800" b="1" i="0" u="none" strike="noStrike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Допущения физической модели</a:t>
            </a:r>
            <a:endParaRPr lang="ru-RU" sz="2800" b="1"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8FD57-3CC4-4B30-B1D7-39632D699EEC}"/>
              </a:ext>
            </a:extLst>
          </p:cNvPr>
          <p:cNvSpPr txBox="1"/>
          <p:nvPr/>
        </p:nvSpPr>
        <p:spPr>
          <a:xfrm>
            <a:off x="250499" y="2117808"/>
            <a:ext cx="49072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marR="533400" indent="457200" algn="just" rtl="0">
              <a:spcBef>
                <a:spcPct val="0"/>
              </a:spcBef>
              <a:spcAft>
                <a:spcPct val="0"/>
              </a:spcAft>
            </a:pPr>
            <a:r>
              <a:rPr lang="ru-RU" sz="1600">
                <a:solidFill>
                  <a:schemeClr val="tx1"/>
                </a:solidFill>
                <a:latin typeface="Times New Roman" panose="02020603050405020304" pitchFamily="18" charset="0"/>
              </a:rPr>
              <a:t>К</a:t>
            </a:r>
            <a:r>
              <a:rPr lang="ru-RU" sz="16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осмический аппарат принимался за абсолютно твердое тело в расчетах сопротивления (необходимость учета линейных размеров тела при расчете сопротивления воздуха).</a:t>
            </a:r>
            <a:endParaRPr lang="ru-RU" sz="1600" b="0">
              <a:solidFill>
                <a:schemeClr val="tx1"/>
              </a:solidFill>
              <a:effectLst/>
            </a:endParaRPr>
          </a:p>
          <a:p>
            <a:pPr marL="152400" marR="533400" indent="457200" algn="just" rtl="0">
              <a:spcBef>
                <a:spcPct val="0"/>
              </a:spcBef>
              <a:spcAft>
                <a:spcPct val="0"/>
              </a:spcAft>
            </a:pPr>
            <a:r>
              <a:rPr lang="ru-RU" sz="16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Для удобства математических расчетов использовалась декартовая система координат в трех осях, в качестве единиц измерения использовались метры, километры.</a:t>
            </a:r>
            <a:endParaRPr lang="ru-RU" sz="1600" b="0">
              <a:solidFill>
                <a:schemeClr val="tx1"/>
              </a:solidFill>
              <a:effectLst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82C008A-6DC2-4663-BBEE-71A369764551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BE50600-5F65-4A6B-B5FF-74C22E3B03B3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10EEB-2B01-46C3-9750-8F140CC6F1C6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10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6C9AED-2064-42BE-BA7D-4BC79FB9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681015"/>
            <a:ext cx="2903364" cy="29080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35D8B43-AEE4-428A-975E-1D79F58DC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1592"/>
              </p:ext>
            </p:extLst>
          </p:nvPr>
        </p:nvGraphicFramePr>
        <p:xfrm>
          <a:off x="64296" y="1267568"/>
          <a:ext cx="4843460" cy="3518282"/>
        </p:xfrm>
        <a:graphic>
          <a:graphicData uri="http://schemas.openxmlformats.org/drawingml/2006/table">
            <a:tbl>
              <a:tblPr firstRow="1" bandRow="1">
                <a:tableStyleId>{FCFBA9A0-A9B5-46AF-A4E2-C8F280964DA3}</a:tableStyleId>
              </a:tblPr>
              <a:tblGrid>
                <a:gridCol w="2539368">
                  <a:extLst>
                    <a:ext uri="{9D8B030D-6E8A-4147-A177-3AD203B41FA5}">
                      <a16:colId xmlns:a16="http://schemas.microsoft.com/office/drawing/2014/main" val="3072776298"/>
                    </a:ext>
                  </a:extLst>
                </a:gridCol>
                <a:gridCol w="2304092">
                  <a:extLst>
                    <a:ext uri="{9D8B030D-6E8A-4147-A177-3AD203B41FA5}">
                      <a16:colId xmlns:a16="http://schemas.microsoft.com/office/drawing/2014/main" val="2014057172"/>
                    </a:ext>
                  </a:extLst>
                </a:gridCol>
              </a:tblGrid>
              <a:tr h="605026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Сила тяжести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10290" t="-1000" r="-528" b="-481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10343462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Второй закон Ньютона 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𝑚𝑎⃗ = ∑</a:t>
                      </a:r>
                      <a:r>
                        <a:rPr lang="ru-RU" sz="1400" b="1" i="1" u="none" strike="noStrike" cap="none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𝑛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𝑖 =1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 𝐹⃗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𝑖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endParaRPr lang="ru-RU" b="1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1333470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Третий закон Ньютона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𝐹⃗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2→1 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= −𝐹⃗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1→2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endParaRPr lang="ru-RU" b="1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2716289"/>
                  </a:ext>
                </a:extLst>
              </a:tr>
              <a:tr h="592739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Орбитальный период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10290" t="-248454" r="-528" b="-251546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5708482"/>
                  </a:ext>
                </a:extLst>
              </a:tr>
              <a:tr h="584360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Закон сохранения импульса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defRPr/>
                      </a:pP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∑</a:t>
                      </a:r>
                      <a:r>
                        <a:rPr lang="ru-RU" sz="1400" b="1" i="1" u="none" strike="noStrike" cap="none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𝑁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𝑛=1 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𝑝⃗</a:t>
                      </a:r>
                      <a:r>
                        <a:rPr lang="ru-RU" sz="1400" b="1" i="1" u="none" strike="noStrike" cap="none" baseline="-25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𝑛 </a:t>
                      </a:r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=𝑐𝑜𝑛𝑠𝑡</a:t>
                      </a:r>
                    </a:p>
                    <a:p>
                      <a:pPr algn="ctr"/>
                      <a:endParaRPr lang="ru-RU" b="1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8045866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Тяга двигателя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10290" t="-620000" r="-528" b="-1114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80226469"/>
                  </a:ext>
                </a:extLst>
              </a:tr>
              <a:tr h="460005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Уравнение Мещерского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10290" t="-663158" r="-528" b="-2632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29660016"/>
                  </a:ext>
                </a:extLst>
              </a:tr>
            </a:tbl>
          </a:graphicData>
        </a:graphic>
      </p:graphicFrame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79D004DF-745D-4683-99FC-6163D9EEA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33973"/>
              </p:ext>
            </p:extLst>
          </p:nvPr>
        </p:nvGraphicFramePr>
        <p:xfrm>
          <a:off x="5024384" y="1267568"/>
          <a:ext cx="4031380" cy="3525914"/>
        </p:xfrm>
        <a:graphic>
          <a:graphicData uri="http://schemas.openxmlformats.org/drawingml/2006/table">
            <a:tbl>
              <a:tblPr firstRow="1" bandRow="1">
                <a:tableStyleId>{FCFBA9A0-A9B5-46AF-A4E2-C8F280964DA3}</a:tableStyleId>
              </a:tblPr>
              <a:tblGrid>
                <a:gridCol w="2015690">
                  <a:extLst>
                    <a:ext uri="{9D8B030D-6E8A-4147-A177-3AD203B41FA5}">
                      <a16:colId xmlns:a16="http://schemas.microsoft.com/office/drawing/2014/main" val="277075780"/>
                    </a:ext>
                  </a:extLst>
                </a:gridCol>
                <a:gridCol w="2015690">
                  <a:extLst>
                    <a:ext uri="{9D8B030D-6E8A-4147-A177-3AD203B41FA5}">
                      <a16:colId xmlns:a16="http://schemas.microsoft.com/office/drawing/2014/main" val="1458186134"/>
                    </a:ext>
                  </a:extLst>
                </a:gridCol>
              </a:tblGrid>
              <a:tr h="611950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Первая космическая скорость</a:t>
                      </a:r>
                      <a:endParaRPr lang="ru-RU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302" t="-990" r="-604" b="-476238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4804243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Ускорение, вызванное изменением направления скорости</a:t>
                      </a:r>
                      <a:endParaRPr lang="ru-RU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302" t="-65806" r="-604" b="-21032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0092262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Кинетическая энергия</a:t>
                      </a:r>
                      <a:endParaRPr lang="ru-RU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302" t="-302353" r="-604" b="-28352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765219668"/>
                  </a:ext>
                </a:extLst>
              </a:tr>
              <a:tr h="639624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Потенциальная энергия</a:t>
                      </a:r>
                      <a:endParaRPr lang="ru-RU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i="1" u="none" strike="noStrike" cap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𝑈 = 𝑚𝑔ℎ </a:t>
                      </a:r>
                      <a:endParaRPr lang="ru-RU" b="1" 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266001"/>
                  </a:ext>
                </a:extLst>
              </a:tr>
              <a:tr h="811300">
                <a:tc>
                  <a:txBody>
                    <a:bodyPr/>
                    <a:lstStyle/>
                    <a:p>
                      <a:pPr algn="ctr"/>
                      <a:r>
                        <a:rPr lang="ru-RU" sz="1400" b="1" i="0" u="none" strike="noStrike" cap="non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Формула Циолковского</a:t>
                      </a:r>
                      <a:endParaRPr lang="ru-RU" sz="14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302" t="-336842" r="-604" b="-1504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002335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FA9E612-CE0E-4C6C-A729-143D890C129E}"/>
              </a:ext>
            </a:extLst>
          </p:cNvPr>
          <p:cNvSpPr txBox="1"/>
          <p:nvPr/>
        </p:nvSpPr>
        <p:spPr>
          <a:xfrm>
            <a:off x="1334094" y="87295"/>
            <a:ext cx="6475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i="0" u="none" strike="noStrike" baseline="0">
                <a:solidFill>
                  <a:srgbClr val="FFFFFF"/>
                </a:solidFill>
                <a:latin typeface="Times New Roman" panose="02020603050405020304" pitchFamily="18" charset="0"/>
              </a:rPr>
              <a:t>Используемые формулы</a:t>
            </a:r>
            <a:endParaRPr lang="ru-RU" sz="4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731C68-D783-4B46-AED5-B34FE2D72653}"/>
              </a:ext>
            </a:extLst>
          </p:cNvPr>
          <p:cNvSpPr txBox="1"/>
          <p:nvPr/>
        </p:nvSpPr>
        <p:spPr>
          <a:xfrm>
            <a:off x="603051" y="768978"/>
            <a:ext cx="793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Расчеты включали следующие физические формулы, а также их следствия: </a:t>
            </a:r>
            <a:endParaRPr lang="ru-RU" sz="1800">
              <a:solidFill>
                <a:schemeClr val="tx1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802A81A-50D8-467A-8CF6-9B03643A4C93}"/>
              </a:ext>
            </a:extLst>
          </p:cNvPr>
          <p:cNvGrpSpPr/>
          <p:nvPr/>
        </p:nvGrpSpPr>
        <p:grpSpPr>
          <a:xfrm>
            <a:off x="-28492" y="4806139"/>
            <a:ext cx="380908" cy="307777"/>
            <a:chOff x="-4408" y="4854801"/>
            <a:chExt cx="351716" cy="26277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C2AFB49-B068-4926-B9B6-1A94BD856E72}"/>
                </a:ext>
              </a:extLst>
            </p:cNvPr>
            <p:cNvSpPr/>
            <p:nvPr/>
          </p:nvSpPr>
          <p:spPr>
            <a:xfrm>
              <a:off x="57150" y="4886027"/>
              <a:ext cx="228600" cy="2003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B611BC-36B5-4C50-A988-A90028EDC44C}"/>
                </a:ext>
              </a:extLst>
            </p:cNvPr>
            <p:cNvSpPr txBox="1"/>
            <p:nvPr/>
          </p:nvSpPr>
          <p:spPr>
            <a:xfrm>
              <a:off x="-4408" y="4854801"/>
              <a:ext cx="351716" cy="26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76638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arth's Atmosphere Class by Slidesgo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999</Words>
  <Application>Microsoft Office PowerPoint</Application>
  <PresentationFormat>Экран (16:9)</PresentationFormat>
  <Paragraphs>179</Paragraphs>
  <Slides>36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Barlow</vt:lpstr>
      <vt:lpstr>Arial</vt:lpstr>
      <vt:lpstr>Times New Roman</vt:lpstr>
      <vt:lpstr>Bookman Old Style</vt:lpstr>
      <vt:lpstr>Arial Black</vt:lpstr>
      <vt:lpstr>Anton</vt:lpstr>
      <vt:lpstr>Calibri</vt:lpstr>
      <vt:lpstr>Comic Sans MS</vt:lpstr>
      <vt:lpstr>Earth's Atmosphere Class by Slidesgo</vt:lpstr>
      <vt:lpstr>АВТОМАТИЧЕСКИЙ СПУТНИК-КАРТОГРАФ «КЕРБАЛ-М» </vt:lpstr>
      <vt:lpstr>МИССИЯ «СОЛЯРИС-107»</vt:lpstr>
      <vt:lpstr>ЗАДАЧИ ПРОЕКТА</vt:lpstr>
      <vt:lpstr>ЭТАПЫ РАБОТЫ</vt:lpstr>
      <vt:lpstr>Почему мы выбрали полярную орбиту?</vt:lpstr>
      <vt:lpstr>Презентация PowerPoint</vt:lpstr>
      <vt:lpstr>ФИЗИЧЕСКАЯ МОДЕЛЬ</vt:lpstr>
      <vt:lpstr>Презентация PowerPoint</vt:lpstr>
      <vt:lpstr>Презентация PowerPoint</vt:lpstr>
      <vt:lpstr>МАТЕМАТИЧЕСКАЯ МОДЕЛЬ</vt:lpstr>
      <vt:lpstr>УСЛОВИЕ ВЗЛЁТА</vt:lpstr>
      <vt:lpstr>Презентация PowerPoint</vt:lpstr>
      <vt:lpstr>Формула vis-viva</vt:lpstr>
      <vt:lpstr>Презентация PowerPoint</vt:lpstr>
      <vt:lpstr>Презентация PowerPoint</vt:lpstr>
      <vt:lpstr>Презентация PowerPoint</vt:lpstr>
      <vt:lpstr>Презентация PowerPoint</vt:lpstr>
      <vt:lpstr>УСТРОЙСТВО РАКЕТЫ</vt:lpstr>
      <vt:lpstr>Презентация PowerPoint</vt:lpstr>
      <vt:lpstr>Первая ступень</vt:lpstr>
      <vt:lpstr>Вторая и третья ступени</vt:lpstr>
      <vt:lpstr>ПРОГРАММИРОВАНИЕ АВТОПИЛОТА</vt:lpstr>
      <vt:lpstr>kRPC</vt:lpstr>
      <vt:lpstr>Устройство автопилота</vt:lpstr>
      <vt:lpstr>Презентация PowerPoint</vt:lpstr>
      <vt:lpstr>КАРТОГРАФИРОВАНИЕ</vt:lpstr>
      <vt:lpstr>КАРТОГРАФИРОВАНИЕ КЕРБИНА</vt:lpstr>
      <vt:lpstr>Презентация PowerPoint</vt:lpstr>
      <vt:lpstr>Презентация PowerPoint</vt:lpstr>
      <vt:lpstr>ПОСТРОЕНИЕ ГРАФИКОВ</vt:lpstr>
      <vt:lpstr>Презентация PowerPoint</vt:lpstr>
      <vt:lpstr>Презентация PowerPoint</vt:lpstr>
      <vt:lpstr>Презентация PowerPoint</vt:lpstr>
      <vt:lpstr>ОТРЯД «СОЛЯРИС-107»</vt:lpstr>
      <vt:lpstr>ИТОГИ ПРОДЕЛАННОЙ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АВТОМАТИЧЕСКИЙ СПУТНИК-КАРТОГРАФ «Кербал-М»</dc:title>
  <dc:creator>Polina</dc:creator>
  <cp:lastModifiedBy>Polina</cp:lastModifiedBy>
  <cp:revision>105</cp:revision>
  <dcterms:modified xsi:type="dcterms:W3CDTF">2025-12-22T10:33:01Z</dcterms:modified>
</cp:coreProperties>
</file>